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sldIdLst>
    <p:sldId id="259" r:id="rId2"/>
    <p:sldId id="257" r:id="rId3"/>
    <p:sldId id="258" r:id="rId4"/>
    <p:sldId id="256" r:id="rId5"/>
    <p:sldId id="260" r:id="rId6"/>
    <p:sldId id="261" r:id="rId7"/>
    <p:sldId id="262" r:id="rId8"/>
    <p:sldId id="263"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03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E22B5-2009-4978-8250-564C89DAD2B8}" type="datetimeFigureOut">
              <a:rPr lang="nl-NL" smtClean="0"/>
              <a:t>13-10-2021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7D03F-D069-4713-AC0B-82485FD02461}" type="slidenum">
              <a:rPr lang="nl-NL" smtClean="0"/>
              <a:t>‹nr.›</a:t>
            </a:fld>
            <a:endParaRPr lang="nl-NL"/>
          </a:p>
        </p:txBody>
      </p:sp>
    </p:spTree>
    <p:extLst>
      <p:ext uri="{BB962C8B-B14F-4D97-AF65-F5344CB8AC3E}">
        <p14:creationId xmlns:p14="http://schemas.microsoft.com/office/powerpoint/2010/main" val="267375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4F16E-623F-4953-80AE-067766FE465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EB8FC1E-F246-49B2-8746-234F6355CF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D60CA2A-76F4-44F0-A922-0F21A963F25E}"/>
              </a:ext>
            </a:extLst>
          </p:cNvPr>
          <p:cNvSpPr>
            <a:spLocks noGrp="1"/>
          </p:cNvSpPr>
          <p:nvPr>
            <p:ph type="dt" sz="half" idx="10"/>
          </p:nvPr>
        </p:nvSpPr>
        <p:spPr/>
        <p:txBody>
          <a:bodyPr/>
          <a:lstStyle/>
          <a:p>
            <a:fld id="{F24EF70D-C078-4183-81F1-5F3CB14235F1}" type="datetime1">
              <a:rPr lang="nl-NL" smtClean="0"/>
              <a:t>13-10-2021</a:t>
            </a:fld>
            <a:endParaRPr lang="nl-NL"/>
          </a:p>
        </p:txBody>
      </p:sp>
      <p:sp>
        <p:nvSpPr>
          <p:cNvPr id="5" name="Tijdelijke aanduiding voor voettekst 4">
            <a:extLst>
              <a:ext uri="{FF2B5EF4-FFF2-40B4-BE49-F238E27FC236}">
                <a16:creationId xmlns:a16="http://schemas.microsoft.com/office/drawing/2014/main" id="{A016E8BE-4CF2-4640-AF87-5EB774DD0AA1}"/>
              </a:ext>
            </a:extLst>
          </p:cNvPr>
          <p:cNvSpPr>
            <a:spLocks noGrp="1"/>
          </p:cNvSpPr>
          <p:nvPr>
            <p:ph type="ftr" sz="quarter" idx="11"/>
          </p:nvPr>
        </p:nvSpPr>
        <p:spPr/>
        <p:txBody>
          <a:bodyPr/>
          <a:lstStyle/>
          <a:p>
            <a:r>
              <a:rPr lang="nl-NL"/>
              <a:t>Rijschool van Zuylen</a:t>
            </a:r>
          </a:p>
        </p:txBody>
      </p:sp>
      <p:sp>
        <p:nvSpPr>
          <p:cNvPr id="6" name="Tijdelijke aanduiding voor dianummer 5">
            <a:extLst>
              <a:ext uri="{FF2B5EF4-FFF2-40B4-BE49-F238E27FC236}">
                <a16:creationId xmlns:a16="http://schemas.microsoft.com/office/drawing/2014/main" id="{3F5719C2-FE53-4E63-984E-B23ABF5A94EE}"/>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233300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ACFBF-9B3F-4BC3-ACDB-A6E350FC9D9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BEBB4FD-5CDE-4FEC-9887-77182E394E3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3F7F6E1-DB87-4FAB-9BD8-279DD2C4782E}"/>
              </a:ext>
            </a:extLst>
          </p:cNvPr>
          <p:cNvSpPr>
            <a:spLocks noGrp="1"/>
          </p:cNvSpPr>
          <p:nvPr>
            <p:ph type="dt" sz="half" idx="10"/>
          </p:nvPr>
        </p:nvSpPr>
        <p:spPr/>
        <p:txBody>
          <a:bodyPr/>
          <a:lstStyle/>
          <a:p>
            <a:fld id="{0F05D6BE-CCE0-4A9A-B892-4FD6DDF9EB34}" type="datetime1">
              <a:rPr lang="nl-NL" smtClean="0"/>
              <a:t>13-10-2021</a:t>
            </a:fld>
            <a:endParaRPr lang="nl-NL"/>
          </a:p>
        </p:txBody>
      </p:sp>
      <p:sp>
        <p:nvSpPr>
          <p:cNvPr id="5" name="Tijdelijke aanduiding voor voettekst 4">
            <a:extLst>
              <a:ext uri="{FF2B5EF4-FFF2-40B4-BE49-F238E27FC236}">
                <a16:creationId xmlns:a16="http://schemas.microsoft.com/office/drawing/2014/main" id="{C101552B-69A5-4534-A6A6-50920AADE0F0}"/>
              </a:ext>
            </a:extLst>
          </p:cNvPr>
          <p:cNvSpPr>
            <a:spLocks noGrp="1"/>
          </p:cNvSpPr>
          <p:nvPr>
            <p:ph type="ftr" sz="quarter" idx="11"/>
          </p:nvPr>
        </p:nvSpPr>
        <p:spPr/>
        <p:txBody>
          <a:bodyPr/>
          <a:lstStyle/>
          <a:p>
            <a:r>
              <a:rPr lang="nl-NL"/>
              <a:t>Rijschool van Zuylen</a:t>
            </a:r>
          </a:p>
        </p:txBody>
      </p:sp>
      <p:sp>
        <p:nvSpPr>
          <p:cNvPr id="6" name="Tijdelijke aanduiding voor dianummer 5">
            <a:extLst>
              <a:ext uri="{FF2B5EF4-FFF2-40B4-BE49-F238E27FC236}">
                <a16:creationId xmlns:a16="http://schemas.microsoft.com/office/drawing/2014/main" id="{49BAEE4B-3F05-4CB7-A259-3B827F4979BB}"/>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80384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3E7182B-74DD-4E9C-8104-05D636E246E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79D07F9-AC99-4528-B6A7-87983FE0B73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D297D2-0F39-4621-A4F0-4A00216A24BD}"/>
              </a:ext>
            </a:extLst>
          </p:cNvPr>
          <p:cNvSpPr>
            <a:spLocks noGrp="1"/>
          </p:cNvSpPr>
          <p:nvPr>
            <p:ph type="dt" sz="half" idx="10"/>
          </p:nvPr>
        </p:nvSpPr>
        <p:spPr/>
        <p:txBody>
          <a:bodyPr/>
          <a:lstStyle/>
          <a:p>
            <a:fld id="{C23A0728-583E-43C9-8D1F-762C3B129E7C}" type="datetime1">
              <a:rPr lang="nl-NL" smtClean="0"/>
              <a:t>13-10-2021</a:t>
            </a:fld>
            <a:endParaRPr lang="nl-NL"/>
          </a:p>
        </p:txBody>
      </p:sp>
      <p:sp>
        <p:nvSpPr>
          <p:cNvPr id="5" name="Tijdelijke aanduiding voor voettekst 4">
            <a:extLst>
              <a:ext uri="{FF2B5EF4-FFF2-40B4-BE49-F238E27FC236}">
                <a16:creationId xmlns:a16="http://schemas.microsoft.com/office/drawing/2014/main" id="{6DFB2916-C9B3-4E49-B3CC-1AC3334FB914}"/>
              </a:ext>
            </a:extLst>
          </p:cNvPr>
          <p:cNvSpPr>
            <a:spLocks noGrp="1"/>
          </p:cNvSpPr>
          <p:nvPr>
            <p:ph type="ftr" sz="quarter" idx="11"/>
          </p:nvPr>
        </p:nvSpPr>
        <p:spPr/>
        <p:txBody>
          <a:bodyPr/>
          <a:lstStyle/>
          <a:p>
            <a:r>
              <a:rPr lang="nl-NL"/>
              <a:t>Rijschool van Zuylen</a:t>
            </a:r>
          </a:p>
        </p:txBody>
      </p:sp>
      <p:sp>
        <p:nvSpPr>
          <p:cNvPr id="6" name="Tijdelijke aanduiding voor dianummer 5">
            <a:extLst>
              <a:ext uri="{FF2B5EF4-FFF2-40B4-BE49-F238E27FC236}">
                <a16:creationId xmlns:a16="http://schemas.microsoft.com/office/drawing/2014/main" id="{242CBC34-BFBE-419A-B30B-0E0F03FEDAAF}"/>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285353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48594-1BA9-4403-84F0-397173E2241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4E32A69-CC3C-4E91-85B5-E957B3F2804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0B8AB9-FAFB-472E-B3C2-313DC03D15F2}"/>
              </a:ext>
            </a:extLst>
          </p:cNvPr>
          <p:cNvSpPr>
            <a:spLocks noGrp="1"/>
          </p:cNvSpPr>
          <p:nvPr>
            <p:ph type="dt" sz="half" idx="10"/>
          </p:nvPr>
        </p:nvSpPr>
        <p:spPr/>
        <p:txBody>
          <a:bodyPr/>
          <a:lstStyle/>
          <a:p>
            <a:fld id="{A7A35F59-0D3D-477D-BC07-54ED2B3915BC}" type="datetime1">
              <a:rPr lang="nl-NL" smtClean="0"/>
              <a:t>13-10-2021</a:t>
            </a:fld>
            <a:endParaRPr lang="nl-NL"/>
          </a:p>
        </p:txBody>
      </p:sp>
      <p:sp>
        <p:nvSpPr>
          <p:cNvPr id="5" name="Tijdelijke aanduiding voor voettekst 4">
            <a:extLst>
              <a:ext uri="{FF2B5EF4-FFF2-40B4-BE49-F238E27FC236}">
                <a16:creationId xmlns:a16="http://schemas.microsoft.com/office/drawing/2014/main" id="{074641BE-2B72-4195-B287-F2122F4F5DC6}"/>
              </a:ext>
            </a:extLst>
          </p:cNvPr>
          <p:cNvSpPr>
            <a:spLocks noGrp="1"/>
          </p:cNvSpPr>
          <p:nvPr>
            <p:ph type="ftr" sz="quarter" idx="11"/>
          </p:nvPr>
        </p:nvSpPr>
        <p:spPr/>
        <p:txBody>
          <a:bodyPr/>
          <a:lstStyle/>
          <a:p>
            <a:r>
              <a:rPr lang="nl-NL"/>
              <a:t>Rijschool van Zuylen</a:t>
            </a:r>
          </a:p>
        </p:txBody>
      </p:sp>
      <p:sp>
        <p:nvSpPr>
          <p:cNvPr id="6" name="Tijdelijke aanduiding voor dianummer 5">
            <a:extLst>
              <a:ext uri="{FF2B5EF4-FFF2-40B4-BE49-F238E27FC236}">
                <a16:creationId xmlns:a16="http://schemas.microsoft.com/office/drawing/2014/main" id="{DBC97AE8-735A-412A-BBAB-1BF1631C2573}"/>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353131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29D4C-9E60-4139-ADA2-A7933B4B6FC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71AA0C4-2EF5-4365-B951-851186C965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670AB83-C5EA-4E55-941E-1DA438C71EED}"/>
              </a:ext>
            </a:extLst>
          </p:cNvPr>
          <p:cNvSpPr>
            <a:spLocks noGrp="1"/>
          </p:cNvSpPr>
          <p:nvPr>
            <p:ph type="dt" sz="half" idx="10"/>
          </p:nvPr>
        </p:nvSpPr>
        <p:spPr/>
        <p:txBody>
          <a:bodyPr/>
          <a:lstStyle/>
          <a:p>
            <a:fld id="{59A9C1AF-4FD9-499C-B184-7CD9DD79F497}" type="datetime1">
              <a:rPr lang="nl-NL" smtClean="0"/>
              <a:t>13-10-2021</a:t>
            </a:fld>
            <a:endParaRPr lang="nl-NL"/>
          </a:p>
        </p:txBody>
      </p:sp>
      <p:sp>
        <p:nvSpPr>
          <p:cNvPr id="5" name="Tijdelijke aanduiding voor voettekst 4">
            <a:extLst>
              <a:ext uri="{FF2B5EF4-FFF2-40B4-BE49-F238E27FC236}">
                <a16:creationId xmlns:a16="http://schemas.microsoft.com/office/drawing/2014/main" id="{DC045D07-7321-4B7E-984B-9147D440948C}"/>
              </a:ext>
            </a:extLst>
          </p:cNvPr>
          <p:cNvSpPr>
            <a:spLocks noGrp="1"/>
          </p:cNvSpPr>
          <p:nvPr>
            <p:ph type="ftr" sz="quarter" idx="11"/>
          </p:nvPr>
        </p:nvSpPr>
        <p:spPr/>
        <p:txBody>
          <a:bodyPr/>
          <a:lstStyle/>
          <a:p>
            <a:r>
              <a:rPr lang="nl-NL"/>
              <a:t>Rijschool van Zuylen</a:t>
            </a:r>
          </a:p>
        </p:txBody>
      </p:sp>
      <p:sp>
        <p:nvSpPr>
          <p:cNvPr id="6" name="Tijdelijke aanduiding voor dianummer 5">
            <a:extLst>
              <a:ext uri="{FF2B5EF4-FFF2-40B4-BE49-F238E27FC236}">
                <a16:creationId xmlns:a16="http://schemas.microsoft.com/office/drawing/2014/main" id="{FF81F5EF-CFF3-4CE3-B8C7-865A25EEFBD5}"/>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2273828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98454-A735-4806-92CD-C0D7440568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3C245FC-0955-41F9-A06C-B9F0BBE0C4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44284D5-AC52-4807-B893-945595B04A6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675FA6A-4680-45DF-91A1-5D022B114E1E}"/>
              </a:ext>
            </a:extLst>
          </p:cNvPr>
          <p:cNvSpPr>
            <a:spLocks noGrp="1"/>
          </p:cNvSpPr>
          <p:nvPr>
            <p:ph type="dt" sz="half" idx="10"/>
          </p:nvPr>
        </p:nvSpPr>
        <p:spPr/>
        <p:txBody>
          <a:bodyPr/>
          <a:lstStyle/>
          <a:p>
            <a:fld id="{CE339D75-B0F4-4937-8C45-1BCA72F3E3C6}" type="datetime1">
              <a:rPr lang="nl-NL" smtClean="0"/>
              <a:t>13-10-2021</a:t>
            </a:fld>
            <a:endParaRPr lang="nl-NL"/>
          </a:p>
        </p:txBody>
      </p:sp>
      <p:sp>
        <p:nvSpPr>
          <p:cNvPr id="6" name="Tijdelijke aanduiding voor voettekst 5">
            <a:extLst>
              <a:ext uri="{FF2B5EF4-FFF2-40B4-BE49-F238E27FC236}">
                <a16:creationId xmlns:a16="http://schemas.microsoft.com/office/drawing/2014/main" id="{7CEC5AF1-F833-443A-8F38-23787ECECCA1}"/>
              </a:ext>
            </a:extLst>
          </p:cNvPr>
          <p:cNvSpPr>
            <a:spLocks noGrp="1"/>
          </p:cNvSpPr>
          <p:nvPr>
            <p:ph type="ftr" sz="quarter" idx="11"/>
          </p:nvPr>
        </p:nvSpPr>
        <p:spPr/>
        <p:txBody>
          <a:bodyPr/>
          <a:lstStyle/>
          <a:p>
            <a:r>
              <a:rPr lang="nl-NL"/>
              <a:t>Rijschool van Zuylen</a:t>
            </a:r>
          </a:p>
        </p:txBody>
      </p:sp>
      <p:sp>
        <p:nvSpPr>
          <p:cNvPr id="7" name="Tijdelijke aanduiding voor dianummer 6">
            <a:extLst>
              <a:ext uri="{FF2B5EF4-FFF2-40B4-BE49-F238E27FC236}">
                <a16:creationId xmlns:a16="http://schemas.microsoft.com/office/drawing/2014/main" id="{1F4A5DE0-6204-449D-B6C1-D4D3896F779C}"/>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306126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B8770-EAFD-4A8C-86A7-DE156CBA659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D902E3A-FD8B-40BA-A074-C68DEF6481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C6EB3AA-69AB-4CB2-8F99-75FB09589E4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BD589CD-321E-4845-9161-34E30E8F3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1B95FBB-A1FB-4CAA-A33C-33862309435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BE0C850-5DB9-41B4-9FDD-F739F8FCAB3D}"/>
              </a:ext>
            </a:extLst>
          </p:cNvPr>
          <p:cNvSpPr>
            <a:spLocks noGrp="1"/>
          </p:cNvSpPr>
          <p:nvPr>
            <p:ph type="dt" sz="half" idx="10"/>
          </p:nvPr>
        </p:nvSpPr>
        <p:spPr/>
        <p:txBody>
          <a:bodyPr/>
          <a:lstStyle/>
          <a:p>
            <a:fld id="{2EF709E5-3D2E-4286-A3E9-CA7C5678C591}" type="datetime1">
              <a:rPr lang="nl-NL" smtClean="0"/>
              <a:t>13-10-2021</a:t>
            </a:fld>
            <a:endParaRPr lang="nl-NL"/>
          </a:p>
        </p:txBody>
      </p:sp>
      <p:sp>
        <p:nvSpPr>
          <p:cNvPr id="8" name="Tijdelijke aanduiding voor voettekst 7">
            <a:extLst>
              <a:ext uri="{FF2B5EF4-FFF2-40B4-BE49-F238E27FC236}">
                <a16:creationId xmlns:a16="http://schemas.microsoft.com/office/drawing/2014/main" id="{F8C0AC54-4348-4CD9-8677-873229FB8426}"/>
              </a:ext>
            </a:extLst>
          </p:cNvPr>
          <p:cNvSpPr>
            <a:spLocks noGrp="1"/>
          </p:cNvSpPr>
          <p:nvPr>
            <p:ph type="ftr" sz="quarter" idx="11"/>
          </p:nvPr>
        </p:nvSpPr>
        <p:spPr/>
        <p:txBody>
          <a:bodyPr/>
          <a:lstStyle/>
          <a:p>
            <a:r>
              <a:rPr lang="nl-NL"/>
              <a:t>Rijschool van Zuylen</a:t>
            </a:r>
          </a:p>
        </p:txBody>
      </p:sp>
      <p:sp>
        <p:nvSpPr>
          <p:cNvPr id="9" name="Tijdelijke aanduiding voor dianummer 8">
            <a:extLst>
              <a:ext uri="{FF2B5EF4-FFF2-40B4-BE49-F238E27FC236}">
                <a16:creationId xmlns:a16="http://schemas.microsoft.com/office/drawing/2014/main" id="{638D6166-FF3B-4AFD-8AD5-D93B340C2B0B}"/>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3856202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BCAA9-D9ED-48A8-BF87-880EF0D02F5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4141054-61C5-479B-B5CD-1B3CE4C542A9}"/>
              </a:ext>
            </a:extLst>
          </p:cNvPr>
          <p:cNvSpPr>
            <a:spLocks noGrp="1"/>
          </p:cNvSpPr>
          <p:nvPr>
            <p:ph type="dt" sz="half" idx="10"/>
          </p:nvPr>
        </p:nvSpPr>
        <p:spPr/>
        <p:txBody>
          <a:bodyPr/>
          <a:lstStyle/>
          <a:p>
            <a:fld id="{6C482FF0-A15B-4200-9412-F0472F99A234}" type="datetime1">
              <a:rPr lang="nl-NL" smtClean="0"/>
              <a:t>13-10-2021</a:t>
            </a:fld>
            <a:endParaRPr lang="nl-NL"/>
          </a:p>
        </p:txBody>
      </p:sp>
      <p:sp>
        <p:nvSpPr>
          <p:cNvPr id="4" name="Tijdelijke aanduiding voor voettekst 3">
            <a:extLst>
              <a:ext uri="{FF2B5EF4-FFF2-40B4-BE49-F238E27FC236}">
                <a16:creationId xmlns:a16="http://schemas.microsoft.com/office/drawing/2014/main" id="{56D58E3D-21B3-4B74-A1E9-D52AC187A3CA}"/>
              </a:ext>
            </a:extLst>
          </p:cNvPr>
          <p:cNvSpPr>
            <a:spLocks noGrp="1"/>
          </p:cNvSpPr>
          <p:nvPr>
            <p:ph type="ftr" sz="quarter" idx="11"/>
          </p:nvPr>
        </p:nvSpPr>
        <p:spPr/>
        <p:txBody>
          <a:bodyPr/>
          <a:lstStyle/>
          <a:p>
            <a:r>
              <a:rPr lang="nl-NL"/>
              <a:t>Rijschool van Zuylen</a:t>
            </a:r>
          </a:p>
        </p:txBody>
      </p:sp>
      <p:sp>
        <p:nvSpPr>
          <p:cNvPr id="5" name="Tijdelijke aanduiding voor dianummer 4">
            <a:extLst>
              <a:ext uri="{FF2B5EF4-FFF2-40B4-BE49-F238E27FC236}">
                <a16:creationId xmlns:a16="http://schemas.microsoft.com/office/drawing/2014/main" id="{D314776B-E90F-48DF-BE38-D9F3998E9B6D}"/>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2036706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92332F9-B9D9-4DBF-88F1-7DDAB020222D}"/>
              </a:ext>
            </a:extLst>
          </p:cNvPr>
          <p:cNvSpPr>
            <a:spLocks noGrp="1"/>
          </p:cNvSpPr>
          <p:nvPr>
            <p:ph type="dt" sz="half" idx="10"/>
          </p:nvPr>
        </p:nvSpPr>
        <p:spPr/>
        <p:txBody>
          <a:bodyPr/>
          <a:lstStyle/>
          <a:p>
            <a:fld id="{5649A27A-2CA7-423A-9EB4-1216D8AA611F}" type="datetime1">
              <a:rPr lang="nl-NL" smtClean="0"/>
              <a:t>13-10-2021</a:t>
            </a:fld>
            <a:endParaRPr lang="nl-NL"/>
          </a:p>
        </p:txBody>
      </p:sp>
      <p:sp>
        <p:nvSpPr>
          <p:cNvPr id="3" name="Tijdelijke aanduiding voor voettekst 2">
            <a:extLst>
              <a:ext uri="{FF2B5EF4-FFF2-40B4-BE49-F238E27FC236}">
                <a16:creationId xmlns:a16="http://schemas.microsoft.com/office/drawing/2014/main" id="{5187821D-E679-41DF-BB22-A3B9B1A9CCD1}"/>
              </a:ext>
            </a:extLst>
          </p:cNvPr>
          <p:cNvSpPr>
            <a:spLocks noGrp="1"/>
          </p:cNvSpPr>
          <p:nvPr>
            <p:ph type="ftr" sz="quarter" idx="11"/>
          </p:nvPr>
        </p:nvSpPr>
        <p:spPr/>
        <p:txBody>
          <a:bodyPr/>
          <a:lstStyle/>
          <a:p>
            <a:r>
              <a:rPr lang="nl-NL"/>
              <a:t>Rijschool van Zuylen</a:t>
            </a:r>
          </a:p>
        </p:txBody>
      </p:sp>
      <p:sp>
        <p:nvSpPr>
          <p:cNvPr id="4" name="Tijdelijke aanduiding voor dianummer 3">
            <a:extLst>
              <a:ext uri="{FF2B5EF4-FFF2-40B4-BE49-F238E27FC236}">
                <a16:creationId xmlns:a16="http://schemas.microsoft.com/office/drawing/2014/main" id="{60F417F1-2682-4FEB-82AF-79F63CD5DD06}"/>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49415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397E6-C79F-4EFC-84AF-36B9BADCD1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A1BF827-B227-48F6-9D1E-D16CF2D1F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42C9BE9-FF16-4493-B985-657EB3A8B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D993EB9-B58A-46A7-9BC1-28562FCDF9F8}"/>
              </a:ext>
            </a:extLst>
          </p:cNvPr>
          <p:cNvSpPr>
            <a:spLocks noGrp="1"/>
          </p:cNvSpPr>
          <p:nvPr>
            <p:ph type="dt" sz="half" idx="10"/>
          </p:nvPr>
        </p:nvSpPr>
        <p:spPr/>
        <p:txBody>
          <a:bodyPr/>
          <a:lstStyle/>
          <a:p>
            <a:fld id="{09B106E5-CBA0-470F-B37E-81FCB00DD4CF}" type="datetime1">
              <a:rPr lang="nl-NL" smtClean="0"/>
              <a:t>13-10-2021</a:t>
            </a:fld>
            <a:endParaRPr lang="nl-NL"/>
          </a:p>
        </p:txBody>
      </p:sp>
      <p:sp>
        <p:nvSpPr>
          <p:cNvPr id="6" name="Tijdelijke aanduiding voor voettekst 5">
            <a:extLst>
              <a:ext uri="{FF2B5EF4-FFF2-40B4-BE49-F238E27FC236}">
                <a16:creationId xmlns:a16="http://schemas.microsoft.com/office/drawing/2014/main" id="{F1E871CC-A5E8-48BE-A880-F1E8D1DE60C2}"/>
              </a:ext>
            </a:extLst>
          </p:cNvPr>
          <p:cNvSpPr>
            <a:spLocks noGrp="1"/>
          </p:cNvSpPr>
          <p:nvPr>
            <p:ph type="ftr" sz="quarter" idx="11"/>
          </p:nvPr>
        </p:nvSpPr>
        <p:spPr/>
        <p:txBody>
          <a:bodyPr/>
          <a:lstStyle/>
          <a:p>
            <a:r>
              <a:rPr lang="nl-NL"/>
              <a:t>Rijschool van Zuylen</a:t>
            </a:r>
          </a:p>
        </p:txBody>
      </p:sp>
      <p:sp>
        <p:nvSpPr>
          <p:cNvPr id="7" name="Tijdelijke aanduiding voor dianummer 6">
            <a:extLst>
              <a:ext uri="{FF2B5EF4-FFF2-40B4-BE49-F238E27FC236}">
                <a16:creationId xmlns:a16="http://schemas.microsoft.com/office/drawing/2014/main" id="{48E3495D-381B-48E2-98E2-C01E96DA03CB}"/>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9213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5A715-C712-4BB2-AC81-11AE0F4D74C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1E3FC51-8823-45B7-97ED-9A02CAC99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EEBC4B4-0F92-4498-B7B8-D09713B97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242B6AE-C3A8-44B0-BF6D-F813A49C2390}"/>
              </a:ext>
            </a:extLst>
          </p:cNvPr>
          <p:cNvSpPr>
            <a:spLocks noGrp="1"/>
          </p:cNvSpPr>
          <p:nvPr>
            <p:ph type="dt" sz="half" idx="10"/>
          </p:nvPr>
        </p:nvSpPr>
        <p:spPr/>
        <p:txBody>
          <a:bodyPr/>
          <a:lstStyle/>
          <a:p>
            <a:fld id="{D6BF309F-A8CC-4E5B-BE7F-0271E2BB5366}" type="datetime1">
              <a:rPr lang="nl-NL" smtClean="0"/>
              <a:t>13-10-2021</a:t>
            </a:fld>
            <a:endParaRPr lang="nl-NL"/>
          </a:p>
        </p:txBody>
      </p:sp>
      <p:sp>
        <p:nvSpPr>
          <p:cNvPr id="6" name="Tijdelijke aanduiding voor voettekst 5">
            <a:extLst>
              <a:ext uri="{FF2B5EF4-FFF2-40B4-BE49-F238E27FC236}">
                <a16:creationId xmlns:a16="http://schemas.microsoft.com/office/drawing/2014/main" id="{B17F836E-D4AA-4669-B03D-F7D561BA9BE9}"/>
              </a:ext>
            </a:extLst>
          </p:cNvPr>
          <p:cNvSpPr>
            <a:spLocks noGrp="1"/>
          </p:cNvSpPr>
          <p:nvPr>
            <p:ph type="ftr" sz="quarter" idx="11"/>
          </p:nvPr>
        </p:nvSpPr>
        <p:spPr/>
        <p:txBody>
          <a:bodyPr/>
          <a:lstStyle/>
          <a:p>
            <a:r>
              <a:rPr lang="nl-NL"/>
              <a:t>Rijschool van Zuylen</a:t>
            </a:r>
          </a:p>
        </p:txBody>
      </p:sp>
      <p:sp>
        <p:nvSpPr>
          <p:cNvPr id="7" name="Tijdelijke aanduiding voor dianummer 6">
            <a:extLst>
              <a:ext uri="{FF2B5EF4-FFF2-40B4-BE49-F238E27FC236}">
                <a16:creationId xmlns:a16="http://schemas.microsoft.com/office/drawing/2014/main" id="{37A087DB-E3B5-4EF6-BB71-E979231E21D3}"/>
              </a:ext>
            </a:extLst>
          </p:cNvPr>
          <p:cNvSpPr>
            <a:spLocks noGrp="1"/>
          </p:cNvSpPr>
          <p:nvPr>
            <p:ph type="sldNum" sz="quarter" idx="12"/>
          </p:nvPr>
        </p:nvSpPr>
        <p:spPr/>
        <p:txBody>
          <a:bodyPr/>
          <a:lstStyle/>
          <a:p>
            <a:fld id="{FD5F6DB9-06E1-4254-954C-B88962092063}" type="slidenum">
              <a:rPr lang="nl-NL" smtClean="0"/>
              <a:t>‹nr.›</a:t>
            </a:fld>
            <a:endParaRPr lang="nl-NL"/>
          </a:p>
        </p:txBody>
      </p:sp>
    </p:spTree>
    <p:extLst>
      <p:ext uri="{BB962C8B-B14F-4D97-AF65-F5344CB8AC3E}">
        <p14:creationId xmlns:p14="http://schemas.microsoft.com/office/powerpoint/2010/main" val="59058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30CDBCA-5C02-4BC4-9634-F8BBF76DC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DD8138D-8875-4731-BA8A-371D14C90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EF474E5-E1DE-4E1F-AE62-F85B87C0A5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DCD48B-1263-4DE9-B909-C925C2BF40FD}" type="datetime1">
              <a:rPr lang="nl-NL" smtClean="0"/>
              <a:t>13-10-2021</a:t>
            </a:fld>
            <a:endParaRPr lang="nl-NL"/>
          </a:p>
        </p:txBody>
      </p:sp>
      <p:sp>
        <p:nvSpPr>
          <p:cNvPr id="5" name="Tijdelijke aanduiding voor voettekst 4">
            <a:extLst>
              <a:ext uri="{FF2B5EF4-FFF2-40B4-BE49-F238E27FC236}">
                <a16:creationId xmlns:a16="http://schemas.microsoft.com/office/drawing/2014/main" id="{DAA72C4F-776D-4F22-ADBF-6EF2C7ED00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Rijschool van Zuylen</a:t>
            </a:r>
          </a:p>
        </p:txBody>
      </p:sp>
      <p:sp>
        <p:nvSpPr>
          <p:cNvPr id="6" name="Tijdelijke aanduiding voor dianummer 5">
            <a:extLst>
              <a:ext uri="{FF2B5EF4-FFF2-40B4-BE49-F238E27FC236}">
                <a16:creationId xmlns:a16="http://schemas.microsoft.com/office/drawing/2014/main" id="{99D782E0-BCCB-450E-A544-C56C06DD7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F6DB9-06E1-4254-954C-B88962092063}" type="slidenum">
              <a:rPr lang="nl-NL" smtClean="0"/>
              <a:t>‹nr.›</a:t>
            </a:fld>
            <a:endParaRPr lang="nl-NL"/>
          </a:p>
        </p:txBody>
      </p:sp>
    </p:spTree>
    <p:extLst>
      <p:ext uri="{BB962C8B-B14F-4D97-AF65-F5344CB8AC3E}">
        <p14:creationId xmlns:p14="http://schemas.microsoft.com/office/powerpoint/2010/main" val="1065484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30310"/>
        </a:solidFill>
        <a:effectLst/>
      </p:bgPr>
    </p:b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2216E885-A634-4172-AA41-5BB6BA61B0F6}"/>
              </a:ext>
            </a:extLst>
          </p:cNvPr>
          <p:cNvSpPr>
            <a:spLocks noGrp="1"/>
          </p:cNvSpPr>
          <p:nvPr>
            <p:ph type="ftr" sz="quarter" idx="11"/>
          </p:nvPr>
        </p:nvSpPr>
        <p:spPr/>
        <p:txBody>
          <a:bodyPr/>
          <a:lstStyle/>
          <a:p>
            <a:r>
              <a:rPr lang="nl-NL"/>
              <a:t>Rijschool van Zuylen</a:t>
            </a:r>
          </a:p>
        </p:txBody>
      </p:sp>
      <p:sp>
        <p:nvSpPr>
          <p:cNvPr id="4" name="Tijdelijke aanduiding voor dianummer 3">
            <a:extLst>
              <a:ext uri="{FF2B5EF4-FFF2-40B4-BE49-F238E27FC236}">
                <a16:creationId xmlns:a16="http://schemas.microsoft.com/office/drawing/2014/main" id="{0B64ECFC-E86D-4ED7-BB6E-1554EBA08A38}"/>
              </a:ext>
            </a:extLst>
          </p:cNvPr>
          <p:cNvSpPr>
            <a:spLocks noGrp="1"/>
          </p:cNvSpPr>
          <p:nvPr>
            <p:ph type="sldNum" sz="quarter" idx="12"/>
          </p:nvPr>
        </p:nvSpPr>
        <p:spPr/>
        <p:txBody>
          <a:bodyPr/>
          <a:lstStyle/>
          <a:p>
            <a:fld id="{FD5F6DB9-06E1-4254-954C-B88962092063}" type="slidenum">
              <a:rPr lang="nl-NL" smtClean="0"/>
              <a:t>1</a:t>
            </a:fld>
            <a:endParaRPr lang="nl-NL"/>
          </a:p>
        </p:txBody>
      </p:sp>
      <p:sp>
        <p:nvSpPr>
          <p:cNvPr id="5" name="Tekstvak 4">
            <a:extLst>
              <a:ext uri="{FF2B5EF4-FFF2-40B4-BE49-F238E27FC236}">
                <a16:creationId xmlns:a16="http://schemas.microsoft.com/office/drawing/2014/main" id="{8E7C0C6E-6984-4771-92D7-CD834C5B85CD}"/>
              </a:ext>
            </a:extLst>
          </p:cNvPr>
          <p:cNvSpPr txBox="1"/>
          <p:nvPr/>
        </p:nvSpPr>
        <p:spPr>
          <a:xfrm>
            <a:off x="891260" y="375304"/>
            <a:ext cx="9738360" cy="830997"/>
          </a:xfrm>
          <a:prstGeom prst="rect">
            <a:avLst/>
          </a:prstGeom>
          <a:noFill/>
        </p:spPr>
        <p:txBody>
          <a:bodyPr wrap="square" rtlCol="0">
            <a:spAutoFit/>
          </a:bodyPr>
          <a:lstStyle/>
          <a:p>
            <a:pPr algn="ctr"/>
            <a:r>
              <a:rPr lang="nl-NL" sz="4800" dirty="0">
                <a:solidFill>
                  <a:schemeClr val="bg1"/>
                </a:solidFill>
              </a:rPr>
              <a:t>Voertuigcontrole</a:t>
            </a:r>
            <a:r>
              <a:rPr lang="nl-NL" sz="4800" b="1" dirty="0">
                <a:solidFill>
                  <a:schemeClr val="bg1"/>
                </a:solidFill>
              </a:rPr>
              <a:t> SCANIA </a:t>
            </a:r>
            <a:r>
              <a:rPr lang="nl-NL" sz="4800" dirty="0">
                <a:solidFill>
                  <a:schemeClr val="bg1"/>
                </a:solidFill>
              </a:rPr>
              <a:t>R520</a:t>
            </a:r>
            <a:r>
              <a:rPr lang="nl-NL" sz="4800" b="1" dirty="0">
                <a:solidFill>
                  <a:schemeClr val="bg1"/>
                </a:solidFill>
              </a:rPr>
              <a:t> </a:t>
            </a:r>
          </a:p>
        </p:txBody>
      </p:sp>
      <p:pic>
        <p:nvPicPr>
          <p:cNvPr id="7" name="Afbeelding 6" descr="IMG_4134.JPG">
            <a:extLst>
              <a:ext uri="{FF2B5EF4-FFF2-40B4-BE49-F238E27FC236}">
                <a16:creationId xmlns:a16="http://schemas.microsoft.com/office/drawing/2014/main" id="{72359EFD-C40C-462E-A1A1-00425522B7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1637" y="1349744"/>
            <a:ext cx="7502943" cy="5000741"/>
          </a:xfrm>
          <a:prstGeom prst="rect">
            <a:avLst/>
          </a:prstGeom>
          <a:ln>
            <a:solidFill>
              <a:schemeClr val="bg1"/>
            </a:solidFill>
          </a:ln>
        </p:spPr>
      </p:pic>
      <p:pic>
        <p:nvPicPr>
          <p:cNvPr id="14" name="Afbeelding 13">
            <a:extLst>
              <a:ext uri="{FF2B5EF4-FFF2-40B4-BE49-F238E27FC236}">
                <a16:creationId xmlns:a16="http://schemas.microsoft.com/office/drawing/2014/main" id="{439AB378-A2AF-4972-A360-8A6269752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5296" y="579845"/>
            <a:ext cx="538567" cy="426834"/>
          </a:xfrm>
          <a:prstGeom prst="rect">
            <a:avLst/>
          </a:prstGeom>
        </p:spPr>
      </p:pic>
    </p:spTree>
    <p:extLst>
      <p:ext uri="{BB962C8B-B14F-4D97-AF65-F5344CB8AC3E}">
        <p14:creationId xmlns:p14="http://schemas.microsoft.com/office/powerpoint/2010/main" val="10720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30310"/>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9AA94B-79FA-46E6-B856-73E568E96A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98" r="1125" b="9112"/>
          <a:stretch/>
        </p:blipFill>
        <p:spPr>
          <a:xfrm>
            <a:off x="4263389" y="992544"/>
            <a:ext cx="4393197" cy="5337809"/>
          </a:xfrm>
          <a:prstGeom prst="rect">
            <a:avLst/>
          </a:prstGeom>
          <a:ln w="12700">
            <a:solidFill>
              <a:schemeClr val="bg1"/>
            </a:solidFill>
          </a:ln>
        </p:spPr>
      </p:pic>
      <p:sp>
        <p:nvSpPr>
          <p:cNvPr id="4" name="Tekstvak 3">
            <a:extLst>
              <a:ext uri="{FF2B5EF4-FFF2-40B4-BE49-F238E27FC236}">
                <a16:creationId xmlns:a16="http://schemas.microsoft.com/office/drawing/2014/main" id="{87EADE0C-629A-4544-BF8D-41772E3D631F}"/>
              </a:ext>
            </a:extLst>
          </p:cNvPr>
          <p:cNvSpPr txBox="1"/>
          <p:nvPr/>
        </p:nvSpPr>
        <p:spPr>
          <a:xfrm>
            <a:off x="3326130" y="205740"/>
            <a:ext cx="6389370" cy="646331"/>
          </a:xfrm>
          <a:prstGeom prst="rect">
            <a:avLst/>
          </a:prstGeom>
          <a:noFill/>
        </p:spPr>
        <p:txBody>
          <a:bodyPr wrap="square" rtlCol="0">
            <a:spAutoFit/>
          </a:bodyPr>
          <a:lstStyle/>
          <a:p>
            <a:pPr algn="ctr"/>
            <a:r>
              <a:rPr lang="nl-NL" sz="3600" dirty="0">
                <a:solidFill>
                  <a:schemeClr val="bg1"/>
                </a:solidFill>
              </a:rPr>
              <a:t>Voorzijde</a:t>
            </a:r>
          </a:p>
        </p:txBody>
      </p:sp>
      <p:sp>
        <p:nvSpPr>
          <p:cNvPr id="5" name="Tekstvak 4">
            <a:extLst>
              <a:ext uri="{FF2B5EF4-FFF2-40B4-BE49-F238E27FC236}">
                <a16:creationId xmlns:a16="http://schemas.microsoft.com/office/drawing/2014/main" id="{9BB27973-3BFC-4046-9669-A7B22D3F6AA1}"/>
              </a:ext>
            </a:extLst>
          </p:cNvPr>
          <p:cNvSpPr txBox="1"/>
          <p:nvPr/>
        </p:nvSpPr>
        <p:spPr>
          <a:xfrm>
            <a:off x="240030" y="932919"/>
            <a:ext cx="3842872" cy="6555641"/>
          </a:xfrm>
          <a:prstGeom prst="rect">
            <a:avLst/>
          </a:prstGeom>
          <a:noFill/>
        </p:spPr>
        <p:txBody>
          <a:bodyPr wrap="square" rtlCol="0">
            <a:spAutoFit/>
          </a:bodyPr>
          <a:lstStyle/>
          <a:p>
            <a:r>
              <a:rPr lang="nl-NL" sz="2000" dirty="0">
                <a:solidFill>
                  <a:schemeClr val="bg1"/>
                </a:solidFill>
              </a:rPr>
              <a:t>Als je naar de vrachtauto toe loopt kun je vanaf een afstand eventueel al (onderdoor) kijken of er bijvoorbeeld een lekkage is (koelvloeistof, olie, brandstof) of dat een van de banden of luchtvering lek/leeg is (vrachtauto hangt wat scheef).</a:t>
            </a:r>
          </a:p>
          <a:p>
            <a:endParaRPr lang="nl-NL" sz="2000" dirty="0">
              <a:solidFill>
                <a:schemeClr val="bg1"/>
              </a:solidFill>
            </a:endParaRPr>
          </a:p>
          <a:p>
            <a:r>
              <a:rPr lang="nl-NL" sz="2000" dirty="0">
                <a:solidFill>
                  <a:schemeClr val="bg1"/>
                </a:solidFill>
              </a:rPr>
              <a:t>Algehele staat:</a:t>
            </a:r>
          </a:p>
          <a:p>
            <a:endParaRPr lang="nl-NL" sz="2000" dirty="0">
              <a:solidFill>
                <a:schemeClr val="bg1"/>
              </a:solidFill>
            </a:endParaRPr>
          </a:p>
          <a:p>
            <a:pPr marL="342900" indent="-342900">
              <a:buFontTx/>
              <a:buChar char="-"/>
            </a:pPr>
            <a:r>
              <a:rPr lang="nl-NL" sz="2000" dirty="0">
                <a:solidFill>
                  <a:schemeClr val="bg1"/>
                </a:solidFill>
              </a:rPr>
              <a:t>Geen schade zonneklep</a:t>
            </a:r>
          </a:p>
          <a:p>
            <a:pPr marL="342900" indent="-342900">
              <a:buFontTx/>
              <a:buChar char="-"/>
            </a:pPr>
            <a:r>
              <a:rPr lang="nl-NL" sz="2000" dirty="0">
                <a:solidFill>
                  <a:schemeClr val="bg1"/>
                </a:solidFill>
              </a:rPr>
              <a:t>Voorruit schoon en heel</a:t>
            </a:r>
          </a:p>
          <a:p>
            <a:pPr marL="342900" indent="-342900">
              <a:buFontTx/>
              <a:buChar char="-"/>
            </a:pPr>
            <a:r>
              <a:rPr lang="nl-NL" sz="2000" dirty="0">
                <a:solidFill>
                  <a:schemeClr val="bg1"/>
                </a:solidFill>
              </a:rPr>
              <a:t>Lampen schoon en heel</a:t>
            </a:r>
          </a:p>
          <a:p>
            <a:pPr marL="342900" indent="-342900">
              <a:buFontTx/>
              <a:buChar char="-"/>
            </a:pPr>
            <a:r>
              <a:rPr lang="nl-NL" sz="2000" dirty="0">
                <a:solidFill>
                  <a:schemeClr val="bg1"/>
                </a:solidFill>
              </a:rPr>
              <a:t>Kentekenplaat aanwezig en leesbaar</a:t>
            </a:r>
          </a:p>
          <a:p>
            <a:pPr marL="342900" indent="-342900">
              <a:buFontTx/>
              <a:buChar char="-"/>
            </a:pPr>
            <a:r>
              <a:rPr lang="nl-NL" sz="2000" dirty="0">
                <a:solidFill>
                  <a:schemeClr val="bg1"/>
                </a:solidFill>
              </a:rPr>
              <a:t>Grille gesloten </a:t>
            </a:r>
          </a:p>
          <a:p>
            <a:pPr marL="342900" indent="-342900">
              <a:buFontTx/>
              <a:buChar char="-"/>
            </a:pPr>
            <a:endParaRPr lang="nl-NL" sz="2000" dirty="0">
              <a:solidFill>
                <a:schemeClr val="bg1"/>
              </a:solidFill>
            </a:endParaRPr>
          </a:p>
          <a:p>
            <a:pPr marL="342900" indent="-342900">
              <a:buFontTx/>
              <a:buChar char="-"/>
            </a:pPr>
            <a:endParaRPr lang="nl-NL" sz="2000" dirty="0">
              <a:solidFill>
                <a:schemeClr val="bg1"/>
              </a:solidFill>
            </a:endParaRPr>
          </a:p>
          <a:p>
            <a:endParaRPr lang="nl-NL" sz="2000" dirty="0">
              <a:solidFill>
                <a:schemeClr val="bg1"/>
              </a:solidFill>
            </a:endParaRPr>
          </a:p>
          <a:p>
            <a:endParaRPr lang="nl-NL" sz="2000" dirty="0">
              <a:solidFill>
                <a:schemeClr val="bg1"/>
              </a:solidFill>
            </a:endParaRPr>
          </a:p>
        </p:txBody>
      </p:sp>
      <p:pic>
        <p:nvPicPr>
          <p:cNvPr id="11" name="Afbeelding 10">
            <a:extLst>
              <a:ext uri="{FF2B5EF4-FFF2-40B4-BE49-F238E27FC236}">
                <a16:creationId xmlns:a16="http://schemas.microsoft.com/office/drawing/2014/main" id="{55E98B6D-C799-4EC6-AE9E-415995186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8560" y="6254022"/>
            <a:ext cx="514618" cy="407854"/>
          </a:xfrm>
          <a:prstGeom prst="rect">
            <a:avLst/>
          </a:prstGeom>
        </p:spPr>
      </p:pic>
      <p:sp>
        <p:nvSpPr>
          <p:cNvPr id="2" name="Tijdelijke aanduiding voor voettekst 1">
            <a:extLst>
              <a:ext uri="{FF2B5EF4-FFF2-40B4-BE49-F238E27FC236}">
                <a16:creationId xmlns:a16="http://schemas.microsoft.com/office/drawing/2014/main" id="{B2C9434B-285F-4974-B6A2-F58E25B0707F}"/>
              </a:ext>
            </a:extLst>
          </p:cNvPr>
          <p:cNvSpPr>
            <a:spLocks noGrp="1"/>
          </p:cNvSpPr>
          <p:nvPr>
            <p:ph type="ftr" sz="quarter" idx="11"/>
          </p:nvPr>
        </p:nvSpPr>
        <p:spPr/>
        <p:txBody>
          <a:bodyPr/>
          <a:lstStyle/>
          <a:p>
            <a:r>
              <a:rPr lang="nl-NL"/>
              <a:t>Rijschool van Zuylen</a:t>
            </a:r>
          </a:p>
        </p:txBody>
      </p:sp>
      <p:sp>
        <p:nvSpPr>
          <p:cNvPr id="6" name="Tijdelijke aanduiding voor dianummer 5">
            <a:extLst>
              <a:ext uri="{FF2B5EF4-FFF2-40B4-BE49-F238E27FC236}">
                <a16:creationId xmlns:a16="http://schemas.microsoft.com/office/drawing/2014/main" id="{61736D3E-59D0-4AEE-909A-9415D83A4590}"/>
              </a:ext>
            </a:extLst>
          </p:cNvPr>
          <p:cNvSpPr>
            <a:spLocks noGrp="1"/>
          </p:cNvSpPr>
          <p:nvPr>
            <p:ph type="sldNum" sz="quarter" idx="12"/>
          </p:nvPr>
        </p:nvSpPr>
        <p:spPr/>
        <p:txBody>
          <a:bodyPr/>
          <a:lstStyle/>
          <a:p>
            <a:fld id="{FD5F6DB9-06E1-4254-954C-B88962092063}" type="slidenum">
              <a:rPr lang="nl-NL" smtClean="0"/>
              <a:t>2</a:t>
            </a:fld>
            <a:endParaRPr lang="nl-NL"/>
          </a:p>
        </p:txBody>
      </p:sp>
      <p:cxnSp>
        <p:nvCxnSpPr>
          <p:cNvPr id="8" name="Rechte verbindingslijn 7">
            <a:extLst>
              <a:ext uri="{FF2B5EF4-FFF2-40B4-BE49-F238E27FC236}">
                <a16:creationId xmlns:a16="http://schemas.microsoft.com/office/drawing/2014/main" id="{8D20382A-3A8E-41F3-86A7-83A1BC674BD6}"/>
              </a:ext>
            </a:extLst>
          </p:cNvPr>
          <p:cNvCxnSpPr>
            <a:cxnSpLocks/>
          </p:cNvCxnSpPr>
          <p:nvPr/>
        </p:nvCxnSpPr>
        <p:spPr>
          <a:xfrm flipV="1">
            <a:off x="6677637" y="4941116"/>
            <a:ext cx="3145871" cy="61239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10" name="Rechte verbindingslijn 9">
            <a:extLst>
              <a:ext uri="{FF2B5EF4-FFF2-40B4-BE49-F238E27FC236}">
                <a16:creationId xmlns:a16="http://schemas.microsoft.com/office/drawing/2014/main" id="{8600DA41-2B88-4094-ADA9-A6553A29AB8E}"/>
              </a:ext>
            </a:extLst>
          </p:cNvPr>
          <p:cNvCxnSpPr>
            <a:cxnSpLocks/>
          </p:cNvCxnSpPr>
          <p:nvPr/>
        </p:nvCxnSpPr>
        <p:spPr>
          <a:xfrm flipV="1">
            <a:off x="6593747" y="2278556"/>
            <a:ext cx="2620913" cy="282195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2" name="Ovaal 11">
            <a:extLst>
              <a:ext uri="{FF2B5EF4-FFF2-40B4-BE49-F238E27FC236}">
                <a16:creationId xmlns:a16="http://schemas.microsoft.com/office/drawing/2014/main" id="{C564DE34-3878-4714-A819-D69AD0AC5011}"/>
              </a:ext>
            </a:extLst>
          </p:cNvPr>
          <p:cNvSpPr/>
          <p:nvPr/>
        </p:nvSpPr>
        <p:spPr>
          <a:xfrm>
            <a:off x="6562664" y="5067406"/>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C0649246-F1DF-4E60-89C8-35312D75FAF0}"/>
              </a:ext>
            </a:extLst>
          </p:cNvPr>
          <p:cNvSpPr/>
          <p:nvPr/>
        </p:nvSpPr>
        <p:spPr>
          <a:xfrm>
            <a:off x="6646554" y="5520412"/>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B654F020-AFFF-40C7-AD10-605A2DDA41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3508" y="4535833"/>
            <a:ext cx="1506471" cy="818125"/>
          </a:xfrm>
          <a:prstGeom prst="rect">
            <a:avLst/>
          </a:prstGeom>
          <a:ln>
            <a:solidFill>
              <a:schemeClr val="bg1"/>
            </a:solidFill>
          </a:ln>
        </p:spPr>
      </p:pic>
      <p:sp>
        <p:nvSpPr>
          <p:cNvPr id="17" name="Tekstvak 16">
            <a:extLst>
              <a:ext uri="{FF2B5EF4-FFF2-40B4-BE49-F238E27FC236}">
                <a16:creationId xmlns:a16="http://schemas.microsoft.com/office/drawing/2014/main" id="{4A0206CB-0474-484D-8C9F-F51B24E664CC}"/>
              </a:ext>
            </a:extLst>
          </p:cNvPr>
          <p:cNvSpPr txBox="1"/>
          <p:nvPr/>
        </p:nvSpPr>
        <p:spPr>
          <a:xfrm>
            <a:off x="9773174" y="5377799"/>
            <a:ext cx="1619075" cy="984885"/>
          </a:xfrm>
          <a:prstGeom prst="rect">
            <a:avLst/>
          </a:prstGeom>
          <a:noFill/>
        </p:spPr>
        <p:txBody>
          <a:bodyPr wrap="square" rtlCol="0">
            <a:spAutoFit/>
          </a:bodyPr>
          <a:lstStyle/>
          <a:p>
            <a:r>
              <a:rPr lang="nl-NL" dirty="0">
                <a:solidFill>
                  <a:schemeClr val="bg1"/>
                </a:solidFill>
              </a:rPr>
              <a:t>Sensor,</a:t>
            </a:r>
          </a:p>
          <a:p>
            <a:r>
              <a:rPr lang="nl-NL" sz="1000" dirty="0">
                <a:solidFill>
                  <a:schemeClr val="bg1"/>
                </a:solidFill>
              </a:rPr>
              <a:t>ten behoeve van het noodremsysteem en de </a:t>
            </a:r>
            <a:r>
              <a:rPr lang="nl-NL" sz="1000" dirty="0" err="1">
                <a:solidFill>
                  <a:schemeClr val="bg1"/>
                </a:solidFill>
              </a:rPr>
              <a:t>evt</a:t>
            </a:r>
            <a:r>
              <a:rPr lang="nl-NL" sz="1000" dirty="0">
                <a:solidFill>
                  <a:schemeClr val="bg1"/>
                </a:solidFill>
              </a:rPr>
              <a:t> aanwezige </a:t>
            </a:r>
            <a:r>
              <a:rPr lang="nl-NL" sz="1000" dirty="0" err="1">
                <a:solidFill>
                  <a:schemeClr val="bg1"/>
                </a:solidFill>
              </a:rPr>
              <a:t>adaptive</a:t>
            </a:r>
            <a:r>
              <a:rPr lang="nl-NL" sz="1000" dirty="0">
                <a:solidFill>
                  <a:schemeClr val="bg1"/>
                </a:solidFill>
              </a:rPr>
              <a:t> </a:t>
            </a:r>
            <a:r>
              <a:rPr lang="nl-NL" sz="1000" dirty="0" err="1">
                <a:solidFill>
                  <a:schemeClr val="bg1"/>
                </a:solidFill>
              </a:rPr>
              <a:t>cruisecontrol</a:t>
            </a:r>
            <a:r>
              <a:rPr lang="nl-NL" sz="1000" dirty="0">
                <a:solidFill>
                  <a:schemeClr val="bg1"/>
                </a:solidFill>
              </a:rPr>
              <a:t>.</a:t>
            </a:r>
          </a:p>
        </p:txBody>
      </p:sp>
      <p:pic>
        <p:nvPicPr>
          <p:cNvPr id="19" name="Afbeelding 18">
            <a:extLst>
              <a:ext uri="{FF2B5EF4-FFF2-40B4-BE49-F238E27FC236}">
                <a16:creationId xmlns:a16="http://schemas.microsoft.com/office/drawing/2014/main" id="{D6858815-9993-40C1-98A6-9AF1EA2E3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5909"/>
          <a:stretch/>
        </p:blipFill>
        <p:spPr>
          <a:xfrm>
            <a:off x="9214660" y="975294"/>
            <a:ext cx="2638518" cy="1303262"/>
          </a:xfrm>
          <a:prstGeom prst="rect">
            <a:avLst/>
          </a:prstGeom>
          <a:ln>
            <a:solidFill>
              <a:schemeClr val="bg1"/>
            </a:solidFill>
          </a:ln>
        </p:spPr>
      </p:pic>
      <p:sp>
        <p:nvSpPr>
          <p:cNvPr id="21" name="Tekstvak 20">
            <a:extLst>
              <a:ext uri="{FF2B5EF4-FFF2-40B4-BE49-F238E27FC236}">
                <a16:creationId xmlns:a16="http://schemas.microsoft.com/office/drawing/2014/main" id="{77124668-71E3-4E12-83CD-437A8856E4A7}"/>
              </a:ext>
            </a:extLst>
          </p:cNvPr>
          <p:cNvSpPr txBox="1"/>
          <p:nvPr/>
        </p:nvSpPr>
        <p:spPr>
          <a:xfrm>
            <a:off x="9181104" y="2306972"/>
            <a:ext cx="2638518" cy="984885"/>
          </a:xfrm>
          <a:prstGeom prst="rect">
            <a:avLst/>
          </a:prstGeom>
          <a:noFill/>
        </p:spPr>
        <p:txBody>
          <a:bodyPr wrap="square" rtlCol="0">
            <a:spAutoFit/>
          </a:bodyPr>
          <a:lstStyle/>
          <a:p>
            <a:r>
              <a:rPr lang="nl-NL" dirty="0">
                <a:solidFill>
                  <a:schemeClr val="bg1"/>
                </a:solidFill>
              </a:rPr>
              <a:t>Treeplank,</a:t>
            </a:r>
          </a:p>
          <a:p>
            <a:r>
              <a:rPr lang="nl-NL" sz="1000" dirty="0">
                <a:solidFill>
                  <a:schemeClr val="bg1"/>
                </a:solidFill>
              </a:rPr>
              <a:t>Het onderste gedeelte van de grille kun je openen en dient als treeplank om zo een opstapje te hebben zodat de voorruit makkelijker gereinigd kan worden.</a:t>
            </a:r>
          </a:p>
        </p:txBody>
      </p:sp>
    </p:spTree>
    <p:extLst>
      <p:ext uri="{BB962C8B-B14F-4D97-AF65-F5344CB8AC3E}">
        <p14:creationId xmlns:p14="http://schemas.microsoft.com/office/powerpoint/2010/main" val="155042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30310"/>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BAB2FBC-8011-424A-A36D-F73CE3554A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560" y="6254022"/>
            <a:ext cx="514618" cy="407854"/>
          </a:xfrm>
          <a:prstGeom prst="rect">
            <a:avLst/>
          </a:prstGeom>
        </p:spPr>
      </p:pic>
      <p:sp>
        <p:nvSpPr>
          <p:cNvPr id="3" name="Tijdelijke aanduiding voor voettekst 2">
            <a:extLst>
              <a:ext uri="{FF2B5EF4-FFF2-40B4-BE49-F238E27FC236}">
                <a16:creationId xmlns:a16="http://schemas.microsoft.com/office/drawing/2014/main" id="{BCC1B36A-0AB4-4B07-A0C2-0507052F1648}"/>
              </a:ext>
            </a:extLst>
          </p:cNvPr>
          <p:cNvSpPr>
            <a:spLocks noGrp="1"/>
          </p:cNvSpPr>
          <p:nvPr>
            <p:ph type="ftr" sz="quarter" idx="11"/>
          </p:nvPr>
        </p:nvSpPr>
        <p:spPr/>
        <p:txBody>
          <a:bodyPr/>
          <a:lstStyle/>
          <a:p>
            <a:r>
              <a:rPr lang="nl-NL"/>
              <a:t>Rijschool van Zuylen</a:t>
            </a:r>
          </a:p>
        </p:txBody>
      </p:sp>
      <p:sp>
        <p:nvSpPr>
          <p:cNvPr id="4" name="Tijdelijke aanduiding voor dianummer 3">
            <a:extLst>
              <a:ext uri="{FF2B5EF4-FFF2-40B4-BE49-F238E27FC236}">
                <a16:creationId xmlns:a16="http://schemas.microsoft.com/office/drawing/2014/main" id="{02C20606-E9E1-48D3-B582-DA39A661D133}"/>
              </a:ext>
            </a:extLst>
          </p:cNvPr>
          <p:cNvSpPr>
            <a:spLocks noGrp="1"/>
          </p:cNvSpPr>
          <p:nvPr>
            <p:ph type="sldNum" sz="quarter" idx="12"/>
          </p:nvPr>
        </p:nvSpPr>
        <p:spPr/>
        <p:txBody>
          <a:bodyPr/>
          <a:lstStyle/>
          <a:p>
            <a:fld id="{FD5F6DB9-06E1-4254-954C-B88962092063}" type="slidenum">
              <a:rPr lang="nl-NL" smtClean="0"/>
              <a:t>3</a:t>
            </a:fld>
            <a:endParaRPr lang="nl-NL"/>
          </a:p>
        </p:txBody>
      </p:sp>
      <p:sp>
        <p:nvSpPr>
          <p:cNvPr id="5" name="Tekstvak 4">
            <a:extLst>
              <a:ext uri="{FF2B5EF4-FFF2-40B4-BE49-F238E27FC236}">
                <a16:creationId xmlns:a16="http://schemas.microsoft.com/office/drawing/2014/main" id="{1ED6ADFA-7437-4958-8C7A-2ADF8312DBCF}"/>
              </a:ext>
            </a:extLst>
          </p:cNvPr>
          <p:cNvSpPr txBox="1"/>
          <p:nvPr/>
        </p:nvSpPr>
        <p:spPr>
          <a:xfrm>
            <a:off x="2785726" y="207087"/>
            <a:ext cx="6507126" cy="646331"/>
          </a:xfrm>
          <a:prstGeom prst="rect">
            <a:avLst/>
          </a:prstGeom>
          <a:noFill/>
        </p:spPr>
        <p:txBody>
          <a:bodyPr wrap="square" rtlCol="0">
            <a:spAutoFit/>
          </a:bodyPr>
          <a:lstStyle/>
          <a:p>
            <a:pPr algn="ctr"/>
            <a:r>
              <a:rPr lang="nl-NL" sz="3600" dirty="0">
                <a:solidFill>
                  <a:schemeClr val="bg1"/>
                </a:solidFill>
              </a:rPr>
              <a:t>Controle achter de grille</a:t>
            </a:r>
          </a:p>
        </p:txBody>
      </p:sp>
      <p:sp>
        <p:nvSpPr>
          <p:cNvPr id="8" name="Tekstvak 7">
            <a:extLst>
              <a:ext uri="{FF2B5EF4-FFF2-40B4-BE49-F238E27FC236}">
                <a16:creationId xmlns:a16="http://schemas.microsoft.com/office/drawing/2014/main" id="{D623C5B0-61DC-47C3-9A21-4416BB789244}"/>
              </a:ext>
            </a:extLst>
          </p:cNvPr>
          <p:cNvSpPr txBox="1">
            <a:spLocks noChangeAspect="1"/>
          </p:cNvSpPr>
          <p:nvPr/>
        </p:nvSpPr>
        <p:spPr>
          <a:xfrm>
            <a:off x="478465" y="1010093"/>
            <a:ext cx="11374713" cy="923330"/>
          </a:xfrm>
          <a:prstGeom prst="rect">
            <a:avLst/>
          </a:prstGeom>
          <a:noFill/>
        </p:spPr>
        <p:txBody>
          <a:bodyPr wrap="square" rtlCol="0">
            <a:spAutoFit/>
          </a:bodyPr>
          <a:lstStyle/>
          <a:p>
            <a:r>
              <a:rPr lang="nl-NL" dirty="0">
                <a:solidFill>
                  <a:schemeClr val="bg1"/>
                </a:solidFill>
              </a:rPr>
              <a:t>Open aan de bestuurderszijde het portier. Daar zit, net naast de deurstijl, een hendel om de grille te ontgrendelen.</a:t>
            </a:r>
          </a:p>
          <a:p>
            <a:r>
              <a:rPr lang="nl-NL" dirty="0">
                <a:solidFill>
                  <a:schemeClr val="bg1"/>
                </a:solidFill>
              </a:rPr>
              <a:t>Door de hendel naar je toe te trekken ontgrendel je de grille en kan je deze naar boven openen.</a:t>
            </a:r>
          </a:p>
          <a:p>
            <a:r>
              <a:rPr lang="nl-NL" dirty="0">
                <a:solidFill>
                  <a:schemeClr val="bg1"/>
                </a:solidFill>
              </a:rPr>
              <a:t>Open daarna de twee zijpanelen.</a:t>
            </a:r>
          </a:p>
        </p:txBody>
      </p:sp>
      <p:grpSp>
        <p:nvGrpSpPr>
          <p:cNvPr id="11" name="Groep 10">
            <a:extLst>
              <a:ext uri="{FF2B5EF4-FFF2-40B4-BE49-F238E27FC236}">
                <a16:creationId xmlns:a16="http://schemas.microsoft.com/office/drawing/2014/main" id="{09464EED-F6C4-45B3-BE3B-8ACFFE79E0D5}"/>
              </a:ext>
            </a:extLst>
          </p:cNvPr>
          <p:cNvGrpSpPr>
            <a:grpSpLocks/>
          </p:cNvGrpSpPr>
          <p:nvPr/>
        </p:nvGrpSpPr>
        <p:grpSpPr>
          <a:xfrm>
            <a:off x="672688" y="2344886"/>
            <a:ext cx="2401200" cy="3600000"/>
            <a:chOff x="744278" y="1733111"/>
            <a:chExt cx="1924494" cy="2886742"/>
          </a:xfrm>
        </p:grpSpPr>
        <p:pic>
          <p:nvPicPr>
            <p:cNvPr id="7" name="Afbeelding 6">
              <a:extLst>
                <a:ext uri="{FF2B5EF4-FFF2-40B4-BE49-F238E27FC236}">
                  <a16:creationId xmlns:a16="http://schemas.microsoft.com/office/drawing/2014/main" id="{4B9D5192-8986-436B-A5A7-F1E7F8FF9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78" y="1733111"/>
              <a:ext cx="1924494" cy="2886742"/>
            </a:xfrm>
            <a:prstGeom prst="rect">
              <a:avLst/>
            </a:prstGeom>
            <a:ln>
              <a:solidFill>
                <a:schemeClr val="bg1"/>
              </a:solidFill>
            </a:ln>
          </p:spPr>
        </p:pic>
        <p:sp>
          <p:nvSpPr>
            <p:cNvPr id="10" name="Ovaal 9">
              <a:extLst>
                <a:ext uri="{FF2B5EF4-FFF2-40B4-BE49-F238E27FC236}">
                  <a16:creationId xmlns:a16="http://schemas.microsoft.com/office/drawing/2014/main" id="{00C44E7C-8BC9-4673-97ED-B7A1D13CFD8F}"/>
                </a:ext>
              </a:extLst>
            </p:cNvPr>
            <p:cNvSpPr/>
            <p:nvPr/>
          </p:nvSpPr>
          <p:spPr>
            <a:xfrm>
              <a:off x="1403498" y="2615609"/>
              <a:ext cx="595423" cy="914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3" name="Afbeelding 12">
            <a:extLst>
              <a:ext uri="{FF2B5EF4-FFF2-40B4-BE49-F238E27FC236}">
                <a16:creationId xmlns:a16="http://schemas.microsoft.com/office/drawing/2014/main" id="{1F09188F-96F8-4D71-80D8-7FAA58878E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9583" y="2344886"/>
            <a:ext cx="2400000" cy="3600000"/>
          </a:xfrm>
          <a:prstGeom prst="rect">
            <a:avLst/>
          </a:prstGeom>
          <a:ln>
            <a:solidFill>
              <a:schemeClr val="bg1"/>
            </a:solidFill>
          </a:ln>
        </p:spPr>
      </p:pic>
      <p:pic>
        <p:nvPicPr>
          <p:cNvPr id="9" name="Afbeelding 8">
            <a:extLst>
              <a:ext uri="{FF2B5EF4-FFF2-40B4-BE49-F238E27FC236}">
                <a16:creationId xmlns:a16="http://schemas.microsoft.com/office/drawing/2014/main" id="{C4425083-977C-4B27-8BF2-CE7DA5F62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600" y="2344886"/>
            <a:ext cx="2400000" cy="3600000"/>
          </a:xfrm>
          <a:prstGeom prst="rect">
            <a:avLst/>
          </a:prstGeom>
          <a:ln>
            <a:solidFill>
              <a:schemeClr val="bg1"/>
            </a:solidFill>
          </a:ln>
        </p:spPr>
      </p:pic>
      <p:pic>
        <p:nvPicPr>
          <p:cNvPr id="14" name="Afbeelding 13">
            <a:extLst>
              <a:ext uri="{FF2B5EF4-FFF2-40B4-BE49-F238E27FC236}">
                <a16:creationId xmlns:a16="http://schemas.microsoft.com/office/drawing/2014/main" id="{213EB0AB-2DAF-4A64-A4ED-8A9E1B5FAC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617" y="2344886"/>
            <a:ext cx="2400000" cy="3600000"/>
          </a:xfrm>
          <a:prstGeom prst="rect">
            <a:avLst/>
          </a:prstGeom>
          <a:ln>
            <a:solidFill>
              <a:schemeClr val="bg1"/>
            </a:solidFill>
          </a:ln>
        </p:spPr>
      </p:pic>
    </p:spTree>
    <p:extLst>
      <p:ext uri="{BB962C8B-B14F-4D97-AF65-F5344CB8AC3E}">
        <p14:creationId xmlns:p14="http://schemas.microsoft.com/office/powerpoint/2010/main" val="2388390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30310"/>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3189447-8235-4548-9351-4021871711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0" t="19164" r="2413" b="11485"/>
          <a:stretch/>
        </p:blipFill>
        <p:spPr>
          <a:xfrm>
            <a:off x="3168502" y="1371594"/>
            <a:ext cx="6305107" cy="3072811"/>
          </a:xfrm>
          <a:prstGeom prst="rect">
            <a:avLst/>
          </a:prstGeom>
          <a:ln>
            <a:solidFill>
              <a:schemeClr val="bg1"/>
            </a:solidFill>
          </a:ln>
        </p:spPr>
      </p:pic>
      <p:pic>
        <p:nvPicPr>
          <p:cNvPr id="13" name="Afbeelding 12">
            <a:extLst>
              <a:ext uri="{FF2B5EF4-FFF2-40B4-BE49-F238E27FC236}">
                <a16:creationId xmlns:a16="http://schemas.microsoft.com/office/drawing/2014/main" id="{73C541FD-1A91-4455-AFAA-CAC81F970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8560" y="6254022"/>
            <a:ext cx="514618" cy="407854"/>
          </a:xfrm>
          <a:prstGeom prst="rect">
            <a:avLst/>
          </a:prstGeom>
        </p:spPr>
      </p:pic>
      <p:sp>
        <p:nvSpPr>
          <p:cNvPr id="2" name="Tijdelijke aanduiding voor voettekst 1">
            <a:extLst>
              <a:ext uri="{FF2B5EF4-FFF2-40B4-BE49-F238E27FC236}">
                <a16:creationId xmlns:a16="http://schemas.microsoft.com/office/drawing/2014/main" id="{BF5C321A-AD7D-4EFE-8532-EE3C1062D5B3}"/>
              </a:ext>
            </a:extLst>
          </p:cNvPr>
          <p:cNvSpPr>
            <a:spLocks noGrp="1"/>
          </p:cNvSpPr>
          <p:nvPr>
            <p:ph type="ftr" sz="quarter" idx="11"/>
          </p:nvPr>
        </p:nvSpPr>
        <p:spPr/>
        <p:txBody>
          <a:bodyPr/>
          <a:lstStyle/>
          <a:p>
            <a:r>
              <a:rPr lang="nl-NL"/>
              <a:t>Rijschool van Zuylen</a:t>
            </a:r>
          </a:p>
        </p:txBody>
      </p:sp>
      <p:sp>
        <p:nvSpPr>
          <p:cNvPr id="3" name="Tijdelijke aanduiding voor dianummer 2">
            <a:extLst>
              <a:ext uri="{FF2B5EF4-FFF2-40B4-BE49-F238E27FC236}">
                <a16:creationId xmlns:a16="http://schemas.microsoft.com/office/drawing/2014/main" id="{69009E0F-F8A7-4B79-9835-620BC107AF39}"/>
              </a:ext>
            </a:extLst>
          </p:cNvPr>
          <p:cNvSpPr>
            <a:spLocks noGrp="1"/>
          </p:cNvSpPr>
          <p:nvPr>
            <p:ph type="sldNum" sz="quarter" idx="12"/>
          </p:nvPr>
        </p:nvSpPr>
        <p:spPr/>
        <p:txBody>
          <a:bodyPr/>
          <a:lstStyle/>
          <a:p>
            <a:fld id="{FD5F6DB9-06E1-4254-954C-B88962092063}" type="slidenum">
              <a:rPr lang="nl-NL" smtClean="0"/>
              <a:t>4</a:t>
            </a:fld>
            <a:endParaRPr lang="nl-NL"/>
          </a:p>
        </p:txBody>
      </p:sp>
      <p:sp>
        <p:nvSpPr>
          <p:cNvPr id="14" name="Tekstvak 13">
            <a:extLst>
              <a:ext uri="{FF2B5EF4-FFF2-40B4-BE49-F238E27FC236}">
                <a16:creationId xmlns:a16="http://schemas.microsoft.com/office/drawing/2014/main" id="{70716B61-7C65-41EE-80A7-D32FDC9EBA26}"/>
              </a:ext>
            </a:extLst>
          </p:cNvPr>
          <p:cNvSpPr txBox="1"/>
          <p:nvPr/>
        </p:nvSpPr>
        <p:spPr>
          <a:xfrm>
            <a:off x="401109" y="3226149"/>
            <a:ext cx="2626242" cy="461665"/>
          </a:xfrm>
          <a:prstGeom prst="rect">
            <a:avLst/>
          </a:prstGeom>
          <a:noFill/>
        </p:spPr>
        <p:txBody>
          <a:bodyPr wrap="square" rtlCol="0">
            <a:spAutoFit/>
          </a:bodyPr>
          <a:lstStyle/>
          <a:p>
            <a:r>
              <a:rPr lang="nl-NL" sz="1400" dirty="0">
                <a:solidFill>
                  <a:schemeClr val="bg1"/>
                </a:solidFill>
              </a:rPr>
              <a:t>Expansievat koelvloeistof, </a:t>
            </a:r>
            <a:r>
              <a:rPr lang="nl-NL" sz="1000" dirty="0">
                <a:solidFill>
                  <a:schemeClr val="bg1"/>
                </a:solidFill>
              </a:rPr>
              <a:t>controleren niveau tussen min. En max.</a:t>
            </a:r>
          </a:p>
        </p:txBody>
      </p:sp>
      <p:sp>
        <p:nvSpPr>
          <p:cNvPr id="21" name="Tekstvak 20">
            <a:extLst>
              <a:ext uri="{FF2B5EF4-FFF2-40B4-BE49-F238E27FC236}">
                <a16:creationId xmlns:a16="http://schemas.microsoft.com/office/drawing/2014/main" id="{DB8CE38B-932A-4B61-BDF6-87B8C2A6416F}"/>
              </a:ext>
            </a:extLst>
          </p:cNvPr>
          <p:cNvSpPr txBox="1"/>
          <p:nvPr/>
        </p:nvSpPr>
        <p:spPr>
          <a:xfrm>
            <a:off x="241623" y="6372885"/>
            <a:ext cx="1650970" cy="307777"/>
          </a:xfrm>
          <a:prstGeom prst="rect">
            <a:avLst/>
          </a:prstGeom>
          <a:noFill/>
        </p:spPr>
        <p:txBody>
          <a:bodyPr wrap="square" rtlCol="0">
            <a:spAutoFit/>
          </a:bodyPr>
          <a:lstStyle/>
          <a:p>
            <a:r>
              <a:rPr lang="nl-NL" sz="1400" dirty="0">
                <a:solidFill>
                  <a:schemeClr val="bg1"/>
                </a:solidFill>
              </a:rPr>
              <a:t>Luchtinlaat motor.</a:t>
            </a:r>
          </a:p>
        </p:txBody>
      </p:sp>
      <p:sp>
        <p:nvSpPr>
          <p:cNvPr id="32" name="Tekstvak 31">
            <a:extLst>
              <a:ext uri="{FF2B5EF4-FFF2-40B4-BE49-F238E27FC236}">
                <a16:creationId xmlns:a16="http://schemas.microsoft.com/office/drawing/2014/main" id="{AE2B314A-C483-4F00-849D-0DE43E3B26B7}"/>
              </a:ext>
            </a:extLst>
          </p:cNvPr>
          <p:cNvSpPr txBox="1"/>
          <p:nvPr/>
        </p:nvSpPr>
        <p:spPr>
          <a:xfrm>
            <a:off x="1786251" y="6194368"/>
            <a:ext cx="1935125" cy="307777"/>
          </a:xfrm>
          <a:prstGeom prst="rect">
            <a:avLst/>
          </a:prstGeom>
          <a:noFill/>
        </p:spPr>
        <p:txBody>
          <a:bodyPr wrap="square" rtlCol="0">
            <a:spAutoFit/>
          </a:bodyPr>
          <a:lstStyle/>
          <a:p>
            <a:pPr algn="ctr"/>
            <a:r>
              <a:rPr lang="nl-NL" sz="1400" dirty="0">
                <a:solidFill>
                  <a:schemeClr val="bg1"/>
                </a:solidFill>
              </a:rPr>
              <a:t>Luchtvering cabine.</a:t>
            </a:r>
          </a:p>
        </p:txBody>
      </p:sp>
      <p:pic>
        <p:nvPicPr>
          <p:cNvPr id="37" name="Afbeelding 36">
            <a:extLst>
              <a:ext uri="{FF2B5EF4-FFF2-40B4-BE49-F238E27FC236}">
                <a16:creationId xmlns:a16="http://schemas.microsoft.com/office/drawing/2014/main" id="{B1AC2C9E-2252-4F68-837C-E63DF2BA04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2" t="24271" r="16565" b="6150"/>
          <a:stretch/>
        </p:blipFill>
        <p:spPr>
          <a:xfrm>
            <a:off x="4884979" y="4690214"/>
            <a:ext cx="1033622" cy="631664"/>
          </a:xfrm>
          <a:prstGeom prst="rect">
            <a:avLst/>
          </a:prstGeom>
          <a:ln>
            <a:solidFill>
              <a:schemeClr val="bg1"/>
            </a:solidFill>
          </a:ln>
        </p:spPr>
      </p:pic>
      <p:sp>
        <p:nvSpPr>
          <p:cNvPr id="40" name="Tekstvak 39">
            <a:extLst>
              <a:ext uri="{FF2B5EF4-FFF2-40B4-BE49-F238E27FC236}">
                <a16:creationId xmlns:a16="http://schemas.microsoft.com/office/drawing/2014/main" id="{E2FB70E2-AEEF-4C7F-86F2-0E9C0D037267}"/>
              </a:ext>
            </a:extLst>
          </p:cNvPr>
          <p:cNvSpPr txBox="1"/>
          <p:nvPr/>
        </p:nvSpPr>
        <p:spPr>
          <a:xfrm>
            <a:off x="4789291" y="5339193"/>
            <a:ext cx="1415607" cy="892552"/>
          </a:xfrm>
          <a:prstGeom prst="rect">
            <a:avLst/>
          </a:prstGeom>
          <a:noFill/>
        </p:spPr>
        <p:txBody>
          <a:bodyPr wrap="square" rtlCol="0">
            <a:spAutoFit/>
          </a:bodyPr>
          <a:lstStyle/>
          <a:p>
            <a:r>
              <a:rPr lang="nl-NL" sz="1400" dirty="0">
                <a:solidFill>
                  <a:schemeClr val="bg1"/>
                </a:solidFill>
              </a:rPr>
              <a:t>Zeiltje voor temperatuur motor,</a:t>
            </a:r>
          </a:p>
          <a:p>
            <a:endParaRPr lang="nl-NL" sz="1000" dirty="0">
              <a:solidFill>
                <a:schemeClr val="bg1"/>
              </a:solidFill>
            </a:endParaRPr>
          </a:p>
        </p:txBody>
      </p:sp>
      <p:pic>
        <p:nvPicPr>
          <p:cNvPr id="42" name="Afbeelding 41">
            <a:extLst>
              <a:ext uri="{FF2B5EF4-FFF2-40B4-BE49-F238E27FC236}">
                <a16:creationId xmlns:a16="http://schemas.microsoft.com/office/drawing/2014/main" id="{3FAA4DCD-1212-4F7A-BB9F-D59284F11C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11" t="8716" r="13037" b="14690"/>
          <a:stretch/>
        </p:blipFill>
        <p:spPr>
          <a:xfrm>
            <a:off x="6399414" y="4681265"/>
            <a:ext cx="1638802" cy="1097425"/>
          </a:xfrm>
          <a:prstGeom prst="rect">
            <a:avLst/>
          </a:prstGeom>
          <a:ln>
            <a:solidFill>
              <a:schemeClr val="bg1"/>
            </a:solidFill>
          </a:ln>
        </p:spPr>
      </p:pic>
      <p:sp>
        <p:nvSpPr>
          <p:cNvPr id="46" name="Tekstvak 45">
            <a:extLst>
              <a:ext uri="{FF2B5EF4-FFF2-40B4-BE49-F238E27FC236}">
                <a16:creationId xmlns:a16="http://schemas.microsoft.com/office/drawing/2014/main" id="{25AF33E1-DD7A-4E6C-B90E-71D766442B7D}"/>
              </a:ext>
            </a:extLst>
          </p:cNvPr>
          <p:cNvSpPr txBox="1"/>
          <p:nvPr/>
        </p:nvSpPr>
        <p:spPr>
          <a:xfrm>
            <a:off x="6168551" y="5793515"/>
            <a:ext cx="2158877" cy="307777"/>
          </a:xfrm>
          <a:prstGeom prst="rect">
            <a:avLst/>
          </a:prstGeom>
          <a:noFill/>
        </p:spPr>
        <p:txBody>
          <a:bodyPr wrap="square" rtlCol="0">
            <a:spAutoFit/>
          </a:bodyPr>
          <a:lstStyle/>
          <a:p>
            <a:pPr algn="ctr"/>
            <a:r>
              <a:rPr lang="nl-NL" sz="1400" dirty="0">
                <a:solidFill>
                  <a:schemeClr val="bg1"/>
                </a:solidFill>
              </a:rPr>
              <a:t>Lucht inlaat/filter interieur.</a:t>
            </a:r>
          </a:p>
        </p:txBody>
      </p:sp>
      <p:sp>
        <p:nvSpPr>
          <p:cNvPr id="47" name="Tekstvak 46">
            <a:extLst>
              <a:ext uri="{FF2B5EF4-FFF2-40B4-BE49-F238E27FC236}">
                <a16:creationId xmlns:a16="http://schemas.microsoft.com/office/drawing/2014/main" id="{07F5192E-5804-4288-AEE5-791AB6E7E72F}"/>
              </a:ext>
            </a:extLst>
          </p:cNvPr>
          <p:cNvSpPr txBox="1"/>
          <p:nvPr/>
        </p:nvSpPr>
        <p:spPr>
          <a:xfrm>
            <a:off x="2785726" y="207087"/>
            <a:ext cx="6507126" cy="646331"/>
          </a:xfrm>
          <a:prstGeom prst="rect">
            <a:avLst/>
          </a:prstGeom>
          <a:noFill/>
        </p:spPr>
        <p:txBody>
          <a:bodyPr wrap="square" rtlCol="0">
            <a:spAutoFit/>
          </a:bodyPr>
          <a:lstStyle/>
          <a:p>
            <a:pPr algn="ctr"/>
            <a:r>
              <a:rPr lang="nl-NL" sz="3600" dirty="0">
                <a:solidFill>
                  <a:schemeClr val="bg1"/>
                </a:solidFill>
              </a:rPr>
              <a:t>Controle achter de grille</a:t>
            </a:r>
          </a:p>
        </p:txBody>
      </p:sp>
      <p:sp>
        <p:nvSpPr>
          <p:cNvPr id="50" name="Tekstvak 49">
            <a:extLst>
              <a:ext uri="{FF2B5EF4-FFF2-40B4-BE49-F238E27FC236}">
                <a16:creationId xmlns:a16="http://schemas.microsoft.com/office/drawing/2014/main" id="{6CC91DD0-B994-4397-BB6E-BD8E75588D2E}"/>
              </a:ext>
            </a:extLst>
          </p:cNvPr>
          <p:cNvSpPr txBox="1"/>
          <p:nvPr/>
        </p:nvSpPr>
        <p:spPr>
          <a:xfrm>
            <a:off x="9794497" y="4609310"/>
            <a:ext cx="1818150" cy="1138773"/>
          </a:xfrm>
          <a:prstGeom prst="rect">
            <a:avLst/>
          </a:prstGeom>
          <a:noFill/>
        </p:spPr>
        <p:txBody>
          <a:bodyPr wrap="square" rtlCol="0">
            <a:spAutoFit/>
          </a:bodyPr>
          <a:lstStyle/>
          <a:p>
            <a:r>
              <a:rPr lang="nl-NL" sz="1400" dirty="0">
                <a:solidFill>
                  <a:schemeClr val="bg1"/>
                </a:solidFill>
              </a:rPr>
              <a:t>Olie peilen/bijvullen,</a:t>
            </a:r>
          </a:p>
          <a:p>
            <a:r>
              <a:rPr lang="nl-NL" sz="1000" dirty="0">
                <a:solidFill>
                  <a:schemeClr val="bg1"/>
                </a:solidFill>
              </a:rPr>
              <a:t>Olie peilen kan op 2 manieren; via de boordcomputer in de cabine of op de ouderwetse manier met de peilstok…</a:t>
            </a:r>
          </a:p>
          <a:p>
            <a:endParaRPr lang="nl-NL" sz="1400" dirty="0">
              <a:solidFill>
                <a:schemeClr val="bg1"/>
              </a:solidFill>
            </a:endParaRPr>
          </a:p>
        </p:txBody>
      </p:sp>
      <p:pic>
        <p:nvPicPr>
          <p:cNvPr id="15" name="Afbeelding 14">
            <a:extLst>
              <a:ext uri="{FF2B5EF4-FFF2-40B4-BE49-F238E27FC236}">
                <a16:creationId xmlns:a16="http://schemas.microsoft.com/office/drawing/2014/main" id="{39F4501D-4B15-44D0-96C0-D4321D4FA1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54" t="1568" r="34091" b="4167"/>
          <a:stretch/>
        </p:blipFill>
        <p:spPr>
          <a:xfrm>
            <a:off x="10683291" y="1504493"/>
            <a:ext cx="522556" cy="1600898"/>
          </a:xfrm>
          <a:prstGeom prst="rect">
            <a:avLst/>
          </a:prstGeom>
          <a:ln>
            <a:solidFill>
              <a:schemeClr val="bg1"/>
            </a:solidFill>
          </a:ln>
        </p:spPr>
      </p:pic>
      <p:pic>
        <p:nvPicPr>
          <p:cNvPr id="17" name="Afbeelding 16">
            <a:extLst>
              <a:ext uri="{FF2B5EF4-FFF2-40B4-BE49-F238E27FC236}">
                <a16:creationId xmlns:a16="http://schemas.microsoft.com/office/drawing/2014/main" id="{2988BF29-F7B5-4045-BC06-A143C0FDD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410" t="1" r="16419" b="7741"/>
          <a:stretch/>
        </p:blipFill>
        <p:spPr>
          <a:xfrm>
            <a:off x="9898450" y="1504493"/>
            <a:ext cx="522556" cy="1600898"/>
          </a:xfrm>
          <a:prstGeom prst="rect">
            <a:avLst/>
          </a:prstGeom>
          <a:ln>
            <a:solidFill>
              <a:schemeClr val="bg1"/>
            </a:solidFill>
          </a:ln>
        </p:spPr>
      </p:pic>
      <p:sp>
        <p:nvSpPr>
          <p:cNvPr id="19" name="Tekstvak 18">
            <a:extLst>
              <a:ext uri="{FF2B5EF4-FFF2-40B4-BE49-F238E27FC236}">
                <a16:creationId xmlns:a16="http://schemas.microsoft.com/office/drawing/2014/main" id="{7F5F8451-5B27-42B3-8FAB-61AD01DC35E3}"/>
              </a:ext>
            </a:extLst>
          </p:cNvPr>
          <p:cNvSpPr txBox="1"/>
          <p:nvPr/>
        </p:nvSpPr>
        <p:spPr>
          <a:xfrm>
            <a:off x="9697170" y="3129093"/>
            <a:ext cx="1980305" cy="1138773"/>
          </a:xfrm>
          <a:prstGeom prst="rect">
            <a:avLst/>
          </a:prstGeom>
          <a:noFill/>
        </p:spPr>
        <p:txBody>
          <a:bodyPr wrap="square" rtlCol="0">
            <a:spAutoFit/>
          </a:bodyPr>
          <a:lstStyle/>
          <a:p>
            <a:r>
              <a:rPr lang="nl-NL" sz="1400" dirty="0">
                <a:solidFill>
                  <a:schemeClr val="bg1"/>
                </a:solidFill>
              </a:rPr>
              <a:t>Pompstokdelen voor het kantelen van de cabine,</a:t>
            </a:r>
          </a:p>
          <a:p>
            <a:r>
              <a:rPr lang="nl-NL" sz="1000" dirty="0">
                <a:solidFill>
                  <a:schemeClr val="bg1"/>
                </a:solidFill>
              </a:rPr>
              <a:t>Om te zorgen dat de zijpanelen geopend worden voor het kantelen van de cabine zijn deze pompstokdelen hier opgeborgen.</a:t>
            </a:r>
          </a:p>
        </p:txBody>
      </p:sp>
      <p:sp>
        <p:nvSpPr>
          <p:cNvPr id="22" name="Tekstvak 21">
            <a:extLst>
              <a:ext uri="{FF2B5EF4-FFF2-40B4-BE49-F238E27FC236}">
                <a16:creationId xmlns:a16="http://schemas.microsoft.com/office/drawing/2014/main" id="{AEE41F2F-BB47-43FE-A3C3-EA3EEBD5B6D4}"/>
              </a:ext>
            </a:extLst>
          </p:cNvPr>
          <p:cNvSpPr txBox="1"/>
          <p:nvPr/>
        </p:nvSpPr>
        <p:spPr>
          <a:xfrm>
            <a:off x="3764015" y="5992235"/>
            <a:ext cx="2393937" cy="553998"/>
          </a:xfrm>
          <a:prstGeom prst="rect">
            <a:avLst/>
          </a:prstGeom>
          <a:noFill/>
        </p:spPr>
        <p:txBody>
          <a:bodyPr wrap="square" rtlCol="0">
            <a:spAutoFit/>
          </a:bodyPr>
          <a:lstStyle/>
          <a:p>
            <a:pPr lvl="0"/>
            <a:r>
              <a:rPr lang="nl-NL" sz="1000" dirty="0">
                <a:solidFill>
                  <a:prstClr val="white"/>
                </a:solidFill>
              </a:rPr>
              <a:t>Dit zeil dient geplaatst te worden als de buitentemperatuur voor langere tijd onder de 5°c blijft.</a:t>
            </a:r>
            <a:endParaRPr lang="nl-NL" sz="400" dirty="0">
              <a:solidFill>
                <a:prstClr val="white"/>
              </a:solidFill>
              <a:latin typeface="MS Shell Dlg 2" panose="020B0604030504040204" pitchFamily="34" charset="0"/>
            </a:endParaRPr>
          </a:p>
        </p:txBody>
      </p:sp>
      <p:grpSp>
        <p:nvGrpSpPr>
          <p:cNvPr id="28" name="Groep 27">
            <a:extLst>
              <a:ext uri="{FF2B5EF4-FFF2-40B4-BE49-F238E27FC236}">
                <a16:creationId xmlns:a16="http://schemas.microsoft.com/office/drawing/2014/main" id="{231B6B40-5AE8-40D8-892E-6407984410FF}"/>
              </a:ext>
            </a:extLst>
          </p:cNvPr>
          <p:cNvGrpSpPr/>
          <p:nvPr/>
        </p:nvGrpSpPr>
        <p:grpSpPr>
          <a:xfrm>
            <a:off x="3618128" y="2154501"/>
            <a:ext cx="6272492" cy="322879"/>
            <a:chOff x="3618128" y="2154501"/>
            <a:chExt cx="6272492" cy="322879"/>
          </a:xfrm>
        </p:grpSpPr>
        <p:cxnSp>
          <p:nvCxnSpPr>
            <p:cNvPr id="6" name="Rechte verbindingslijn 5">
              <a:extLst>
                <a:ext uri="{FF2B5EF4-FFF2-40B4-BE49-F238E27FC236}">
                  <a16:creationId xmlns:a16="http://schemas.microsoft.com/office/drawing/2014/main" id="{F6CD7A07-C429-4BBD-BA11-BA5CC76B15D3}"/>
                </a:ext>
              </a:extLst>
            </p:cNvPr>
            <p:cNvCxnSpPr>
              <a:cxnSpLocks/>
            </p:cNvCxnSpPr>
            <p:nvPr/>
          </p:nvCxnSpPr>
          <p:spPr>
            <a:xfrm>
              <a:off x="3649211" y="2189527"/>
              <a:ext cx="5301842"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10" name="Rechte verbindingslijn 9">
              <a:extLst>
                <a:ext uri="{FF2B5EF4-FFF2-40B4-BE49-F238E27FC236}">
                  <a16:creationId xmlns:a16="http://schemas.microsoft.com/office/drawing/2014/main" id="{F41144FD-4D92-4274-A3E3-41F559A49315}"/>
                </a:ext>
              </a:extLst>
            </p:cNvPr>
            <p:cNvCxnSpPr/>
            <p:nvPr/>
          </p:nvCxnSpPr>
          <p:spPr>
            <a:xfrm>
              <a:off x="8951053" y="2189527"/>
              <a:ext cx="939567" cy="28785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1" name="Ovaal 40">
              <a:extLst>
                <a:ext uri="{FF2B5EF4-FFF2-40B4-BE49-F238E27FC236}">
                  <a16:creationId xmlns:a16="http://schemas.microsoft.com/office/drawing/2014/main" id="{1E41AE39-20C3-4183-823A-1EAEEE5530D3}"/>
                </a:ext>
              </a:extLst>
            </p:cNvPr>
            <p:cNvSpPr/>
            <p:nvPr/>
          </p:nvSpPr>
          <p:spPr>
            <a:xfrm>
              <a:off x="3618128" y="2156427"/>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al 42">
              <a:extLst>
                <a:ext uri="{FF2B5EF4-FFF2-40B4-BE49-F238E27FC236}">
                  <a16:creationId xmlns:a16="http://schemas.microsoft.com/office/drawing/2014/main" id="{C68D6A2E-3630-4FF4-A96B-A9FE38CA65E7}"/>
                </a:ext>
              </a:extLst>
            </p:cNvPr>
            <p:cNvSpPr/>
            <p:nvPr/>
          </p:nvSpPr>
          <p:spPr>
            <a:xfrm>
              <a:off x="8912140" y="2154501"/>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0" name="Groep 29">
            <a:extLst>
              <a:ext uri="{FF2B5EF4-FFF2-40B4-BE49-F238E27FC236}">
                <a16:creationId xmlns:a16="http://schemas.microsoft.com/office/drawing/2014/main" id="{60C052EF-B9E9-4F93-B5D6-AC03E45F44C6}"/>
              </a:ext>
            </a:extLst>
          </p:cNvPr>
          <p:cNvGrpSpPr/>
          <p:nvPr/>
        </p:nvGrpSpPr>
        <p:grpSpPr>
          <a:xfrm>
            <a:off x="6210759" y="2430473"/>
            <a:ext cx="1008056" cy="2250792"/>
            <a:chOff x="6210759" y="2430473"/>
            <a:chExt cx="1008056" cy="2250792"/>
          </a:xfrm>
        </p:grpSpPr>
        <p:cxnSp>
          <p:nvCxnSpPr>
            <p:cNvPr id="45" name="Rechte verbindingslijn 44">
              <a:extLst>
                <a:ext uri="{FF2B5EF4-FFF2-40B4-BE49-F238E27FC236}">
                  <a16:creationId xmlns:a16="http://schemas.microsoft.com/office/drawing/2014/main" id="{6BEBE0D6-0054-4484-B4C3-704DF87E7AB2}"/>
                </a:ext>
              </a:extLst>
            </p:cNvPr>
            <p:cNvCxnSpPr>
              <a:endCxn id="42" idx="0"/>
            </p:cNvCxnSpPr>
            <p:nvPr/>
          </p:nvCxnSpPr>
          <p:spPr>
            <a:xfrm>
              <a:off x="6241842" y="2477380"/>
              <a:ext cx="976973" cy="2203885"/>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4" name="Ovaal 43">
              <a:extLst>
                <a:ext uri="{FF2B5EF4-FFF2-40B4-BE49-F238E27FC236}">
                  <a16:creationId xmlns:a16="http://schemas.microsoft.com/office/drawing/2014/main" id="{29757682-BBEC-469A-A335-FF0F1936AC4C}"/>
                </a:ext>
              </a:extLst>
            </p:cNvPr>
            <p:cNvSpPr/>
            <p:nvPr/>
          </p:nvSpPr>
          <p:spPr>
            <a:xfrm>
              <a:off x="6210759" y="2430473"/>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5" name="Groep 34">
            <a:extLst>
              <a:ext uri="{FF2B5EF4-FFF2-40B4-BE49-F238E27FC236}">
                <a16:creationId xmlns:a16="http://schemas.microsoft.com/office/drawing/2014/main" id="{EE3749A8-291F-4B64-A070-21E7989FD519}"/>
              </a:ext>
            </a:extLst>
          </p:cNvPr>
          <p:cNvGrpSpPr/>
          <p:nvPr/>
        </p:nvGrpSpPr>
        <p:grpSpPr>
          <a:xfrm>
            <a:off x="1634490" y="2444280"/>
            <a:ext cx="3426608" cy="66199"/>
            <a:chOff x="1634490" y="2444280"/>
            <a:chExt cx="3426608" cy="66199"/>
          </a:xfrm>
        </p:grpSpPr>
        <p:cxnSp>
          <p:nvCxnSpPr>
            <p:cNvPr id="9" name="Rechte verbindingslijn 8">
              <a:extLst>
                <a:ext uri="{FF2B5EF4-FFF2-40B4-BE49-F238E27FC236}">
                  <a16:creationId xmlns:a16="http://schemas.microsoft.com/office/drawing/2014/main" id="{39B32B49-A2A9-4BE2-A7AA-68FAFF3283DF}"/>
                </a:ext>
              </a:extLst>
            </p:cNvPr>
            <p:cNvCxnSpPr>
              <a:cxnSpLocks/>
            </p:cNvCxnSpPr>
            <p:nvPr/>
          </p:nvCxnSpPr>
          <p:spPr>
            <a:xfrm flipH="1">
              <a:off x="1634490" y="2477380"/>
              <a:ext cx="3426608"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8" name="Ovaal 47">
              <a:extLst>
                <a:ext uri="{FF2B5EF4-FFF2-40B4-BE49-F238E27FC236}">
                  <a16:creationId xmlns:a16="http://schemas.microsoft.com/office/drawing/2014/main" id="{18439F2E-6915-4086-A2ED-9AB328B7242C}"/>
                </a:ext>
              </a:extLst>
            </p:cNvPr>
            <p:cNvSpPr/>
            <p:nvPr/>
          </p:nvSpPr>
          <p:spPr>
            <a:xfrm>
              <a:off x="4998932" y="2444280"/>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9" name="Groep 28">
            <a:extLst>
              <a:ext uri="{FF2B5EF4-FFF2-40B4-BE49-F238E27FC236}">
                <a16:creationId xmlns:a16="http://schemas.microsoft.com/office/drawing/2014/main" id="{E6030539-DDA3-40BF-AD1D-E8067E45304C}"/>
              </a:ext>
            </a:extLst>
          </p:cNvPr>
          <p:cNvGrpSpPr/>
          <p:nvPr/>
        </p:nvGrpSpPr>
        <p:grpSpPr>
          <a:xfrm>
            <a:off x="3038517" y="3072290"/>
            <a:ext cx="4839395" cy="2270322"/>
            <a:chOff x="3038517" y="3072290"/>
            <a:chExt cx="4839395" cy="2270322"/>
          </a:xfrm>
        </p:grpSpPr>
        <p:cxnSp>
          <p:nvCxnSpPr>
            <p:cNvPr id="25" name="Rechte verbindingslijn 24">
              <a:extLst>
                <a:ext uri="{FF2B5EF4-FFF2-40B4-BE49-F238E27FC236}">
                  <a16:creationId xmlns:a16="http://schemas.microsoft.com/office/drawing/2014/main" id="{E1120A54-71F5-41D4-9956-E28365492294}"/>
                </a:ext>
              </a:extLst>
            </p:cNvPr>
            <p:cNvCxnSpPr>
              <a:cxnSpLocks/>
            </p:cNvCxnSpPr>
            <p:nvPr/>
          </p:nvCxnSpPr>
          <p:spPr>
            <a:xfrm flipH="1">
              <a:off x="4837815" y="3105390"/>
              <a:ext cx="300901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7" name="Rechte verbindingslijn 26">
              <a:extLst>
                <a:ext uri="{FF2B5EF4-FFF2-40B4-BE49-F238E27FC236}">
                  <a16:creationId xmlns:a16="http://schemas.microsoft.com/office/drawing/2014/main" id="{0472B475-31AA-4EE2-BC27-5AF5FDF48CC8}"/>
                </a:ext>
              </a:extLst>
            </p:cNvPr>
            <p:cNvCxnSpPr>
              <a:cxnSpLocks/>
            </p:cNvCxnSpPr>
            <p:nvPr/>
          </p:nvCxnSpPr>
          <p:spPr>
            <a:xfrm flipH="1">
              <a:off x="3038517" y="3105390"/>
              <a:ext cx="1799298" cy="223722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51" name="Ovaal 50">
              <a:extLst>
                <a:ext uri="{FF2B5EF4-FFF2-40B4-BE49-F238E27FC236}">
                  <a16:creationId xmlns:a16="http://schemas.microsoft.com/office/drawing/2014/main" id="{3843DB77-9BDF-47B0-8CF9-666140FCCB41}"/>
                </a:ext>
              </a:extLst>
            </p:cNvPr>
            <p:cNvSpPr/>
            <p:nvPr/>
          </p:nvSpPr>
          <p:spPr>
            <a:xfrm>
              <a:off x="7815746" y="3072290"/>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al 52">
              <a:extLst>
                <a:ext uri="{FF2B5EF4-FFF2-40B4-BE49-F238E27FC236}">
                  <a16:creationId xmlns:a16="http://schemas.microsoft.com/office/drawing/2014/main" id="{65A5472F-966E-4C0E-A63B-D1667E95BF0B}"/>
                </a:ext>
              </a:extLst>
            </p:cNvPr>
            <p:cNvSpPr/>
            <p:nvPr/>
          </p:nvSpPr>
          <p:spPr>
            <a:xfrm>
              <a:off x="4802817" y="3080545"/>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3" name="Groep 32">
            <a:extLst>
              <a:ext uri="{FF2B5EF4-FFF2-40B4-BE49-F238E27FC236}">
                <a16:creationId xmlns:a16="http://schemas.microsoft.com/office/drawing/2014/main" id="{82A3D432-28F4-4C06-B693-5E32EBAAFD55}"/>
              </a:ext>
            </a:extLst>
          </p:cNvPr>
          <p:cNvGrpSpPr/>
          <p:nvPr/>
        </p:nvGrpSpPr>
        <p:grpSpPr>
          <a:xfrm>
            <a:off x="1424763" y="3383478"/>
            <a:ext cx="2793536" cy="1741415"/>
            <a:chOff x="1424763" y="3383478"/>
            <a:chExt cx="2793536" cy="1741415"/>
          </a:xfrm>
        </p:grpSpPr>
        <p:cxnSp>
          <p:nvCxnSpPr>
            <p:cNvPr id="20" name="Rechte verbindingslijn 19">
              <a:extLst>
                <a:ext uri="{FF2B5EF4-FFF2-40B4-BE49-F238E27FC236}">
                  <a16:creationId xmlns:a16="http://schemas.microsoft.com/office/drawing/2014/main" id="{0AE344DC-5093-4F76-9718-88EAED0BF695}"/>
                </a:ext>
              </a:extLst>
            </p:cNvPr>
            <p:cNvCxnSpPr/>
            <p:nvPr/>
          </p:nvCxnSpPr>
          <p:spPr>
            <a:xfrm flipH="1">
              <a:off x="1424763" y="3429000"/>
              <a:ext cx="2753832" cy="169589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54" name="Ovaal 53">
              <a:extLst>
                <a:ext uri="{FF2B5EF4-FFF2-40B4-BE49-F238E27FC236}">
                  <a16:creationId xmlns:a16="http://schemas.microsoft.com/office/drawing/2014/main" id="{BE6C31CE-1D14-4685-8A81-03CE96626447}"/>
                </a:ext>
              </a:extLst>
            </p:cNvPr>
            <p:cNvSpPr/>
            <p:nvPr/>
          </p:nvSpPr>
          <p:spPr>
            <a:xfrm>
              <a:off x="4156133" y="3383478"/>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1" name="Groep 30">
            <a:extLst>
              <a:ext uri="{FF2B5EF4-FFF2-40B4-BE49-F238E27FC236}">
                <a16:creationId xmlns:a16="http://schemas.microsoft.com/office/drawing/2014/main" id="{8948315C-A5A2-48CD-84BD-A9DD27D4EE97}"/>
              </a:ext>
            </a:extLst>
          </p:cNvPr>
          <p:cNvGrpSpPr/>
          <p:nvPr/>
        </p:nvGrpSpPr>
        <p:grpSpPr>
          <a:xfrm>
            <a:off x="4726780" y="3850163"/>
            <a:ext cx="1411936" cy="838156"/>
            <a:chOff x="4726780" y="3850163"/>
            <a:chExt cx="1411936" cy="838156"/>
          </a:xfrm>
        </p:grpSpPr>
        <p:cxnSp>
          <p:nvCxnSpPr>
            <p:cNvPr id="39" name="Rechte verbindingslijn 38">
              <a:extLst>
                <a:ext uri="{FF2B5EF4-FFF2-40B4-BE49-F238E27FC236}">
                  <a16:creationId xmlns:a16="http://schemas.microsoft.com/office/drawing/2014/main" id="{03D98CD6-D806-40A7-B7C4-95B59593078A}"/>
                </a:ext>
              </a:extLst>
            </p:cNvPr>
            <p:cNvCxnSpPr>
              <a:cxnSpLocks/>
            </p:cNvCxnSpPr>
            <p:nvPr/>
          </p:nvCxnSpPr>
          <p:spPr>
            <a:xfrm flipH="1">
              <a:off x="4726780" y="3891516"/>
              <a:ext cx="1369221" cy="79680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55" name="Ovaal 54">
              <a:extLst>
                <a:ext uri="{FF2B5EF4-FFF2-40B4-BE49-F238E27FC236}">
                  <a16:creationId xmlns:a16="http://schemas.microsoft.com/office/drawing/2014/main" id="{AE82F885-222C-4C93-BA84-246FFE0DB016}"/>
                </a:ext>
              </a:extLst>
            </p:cNvPr>
            <p:cNvSpPr/>
            <p:nvPr/>
          </p:nvSpPr>
          <p:spPr>
            <a:xfrm>
              <a:off x="6076550" y="3850163"/>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6" name="Groep 35">
            <a:extLst>
              <a:ext uri="{FF2B5EF4-FFF2-40B4-BE49-F238E27FC236}">
                <a16:creationId xmlns:a16="http://schemas.microsoft.com/office/drawing/2014/main" id="{09C5F3D6-68AB-402E-A833-811B219E70FC}"/>
              </a:ext>
            </a:extLst>
          </p:cNvPr>
          <p:cNvGrpSpPr/>
          <p:nvPr/>
        </p:nvGrpSpPr>
        <p:grpSpPr>
          <a:xfrm>
            <a:off x="8122317" y="3685078"/>
            <a:ext cx="1201682" cy="996187"/>
            <a:chOff x="8122317" y="3685078"/>
            <a:chExt cx="1201682" cy="996187"/>
          </a:xfrm>
        </p:grpSpPr>
        <p:cxnSp>
          <p:nvCxnSpPr>
            <p:cNvPr id="52" name="Rechte verbindingslijn 51">
              <a:extLst>
                <a:ext uri="{FF2B5EF4-FFF2-40B4-BE49-F238E27FC236}">
                  <a16:creationId xmlns:a16="http://schemas.microsoft.com/office/drawing/2014/main" id="{96CBE2E1-DEDA-4778-86F7-753058C4642C}"/>
                </a:ext>
              </a:extLst>
            </p:cNvPr>
            <p:cNvCxnSpPr>
              <a:endCxn id="49" idx="0"/>
            </p:cNvCxnSpPr>
            <p:nvPr/>
          </p:nvCxnSpPr>
          <p:spPr>
            <a:xfrm>
              <a:off x="8153400" y="3721395"/>
              <a:ext cx="1170599" cy="95987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56" name="Ovaal 55">
              <a:extLst>
                <a:ext uri="{FF2B5EF4-FFF2-40B4-BE49-F238E27FC236}">
                  <a16:creationId xmlns:a16="http://schemas.microsoft.com/office/drawing/2014/main" id="{DE3742ED-A88D-490F-A3DE-6F7FA6BD48DE}"/>
                </a:ext>
              </a:extLst>
            </p:cNvPr>
            <p:cNvSpPr/>
            <p:nvPr/>
          </p:nvSpPr>
          <p:spPr>
            <a:xfrm>
              <a:off x="8122317" y="3685078"/>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9" name="Afbeelding 48">
            <a:extLst>
              <a:ext uri="{FF2B5EF4-FFF2-40B4-BE49-F238E27FC236}">
                <a16:creationId xmlns:a16="http://schemas.microsoft.com/office/drawing/2014/main" id="{F1037A40-C527-4C8D-9A73-40F251EFD1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50" t="11278" r="7438" b="8626"/>
          <a:stretch/>
        </p:blipFill>
        <p:spPr>
          <a:xfrm>
            <a:off x="8841770" y="4681265"/>
            <a:ext cx="964457" cy="1363036"/>
          </a:xfrm>
          <a:prstGeom prst="rect">
            <a:avLst/>
          </a:prstGeom>
          <a:ln>
            <a:solidFill>
              <a:schemeClr val="bg1"/>
            </a:solidFill>
          </a:ln>
        </p:spPr>
      </p:pic>
      <p:pic>
        <p:nvPicPr>
          <p:cNvPr id="34" name="Afbeelding 33">
            <a:extLst>
              <a:ext uri="{FF2B5EF4-FFF2-40B4-BE49-F238E27FC236}">
                <a16:creationId xmlns:a16="http://schemas.microsoft.com/office/drawing/2014/main" id="{869FD883-CC1D-47EC-ABA5-221927E48FA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151"/>
          <a:stretch/>
        </p:blipFill>
        <p:spPr>
          <a:xfrm>
            <a:off x="3847905" y="4681265"/>
            <a:ext cx="928396" cy="1293011"/>
          </a:xfrm>
          <a:prstGeom prst="rect">
            <a:avLst/>
          </a:prstGeom>
          <a:ln>
            <a:solidFill>
              <a:schemeClr val="bg1"/>
            </a:solidFill>
          </a:ln>
        </p:spPr>
      </p:pic>
      <p:pic>
        <p:nvPicPr>
          <p:cNvPr id="23" name="Afbeelding 22">
            <a:extLst>
              <a:ext uri="{FF2B5EF4-FFF2-40B4-BE49-F238E27FC236}">
                <a16:creationId xmlns:a16="http://schemas.microsoft.com/office/drawing/2014/main" id="{3D46DC97-3068-45BC-BE2A-0F7C931DE4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141" t="12731" r="16880"/>
          <a:stretch/>
        </p:blipFill>
        <p:spPr>
          <a:xfrm>
            <a:off x="2385773" y="4690214"/>
            <a:ext cx="727253" cy="1487987"/>
          </a:xfrm>
          <a:prstGeom prst="rect">
            <a:avLst/>
          </a:prstGeom>
          <a:ln>
            <a:solidFill>
              <a:schemeClr val="bg1"/>
            </a:solidFill>
          </a:ln>
        </p:spPr>
      </p:pic>
      <p:pic>
        <p:nvPicPr>
          <p:cNvPr id="18" name="Afbeelding 17">
            <a:extLst>
              <a:ext uri="{FF2B5EF4-FFF2-40B4-BE49-F238E27FC236}">
                <a16:creationId xmlns:a16="http://schemas.microsoft.com/office/drawing/2014/main" id="{9039A437-CB5F-47E0-A460-1DE801E6C0C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254" t="7880" r="17256"/>
          <a:stretch/>
        </p:blipFill>
        <p:spPr>
          <a:xfrm>
            <a:off x="444173" y="4119128"/>
            <a:ext cx="1060332" cy="2237222"/>
          </a:xfrm>
          <a:prstGeom prst="rect">
            <a:avLst/>
          </a:prstGeom>
          <a:ln>
            <a:solidFill>
              <a:schemeClr val="bg1"/>
            </a:solidFill>
          </a:ln>
        </p:spPr>
      </p:pic>
      <p:pic>
        <p:nvPicPr>
          <p:cNvPr id="7" name="Afbeelding 6">
            <a:extLst>
              <a:ext uri="{FF2B5EF4-FFF2-40B4-BE49-F238E27FC236}">
                <a16:creationId xmlns:a16="http://schemas.microsoft.com/office/drawing/2014/main" id="{E36A3F75-76AC-4821-A5C7-E729FC92B52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8333" t="11404" r="8772" b="12720"/>
          <a:stretch/>
        </p:blipFill>
        <p:spPr>
          <a:xfrm>
            <a:off x="714238" y="1371594"/>
            <a:ext cx="1339702" cy="1839433"/>
          </a:xfrm>
          <a:prstGeom prst="rect">
            <a:avLst/>
          </a:prstGeom>
          <a:ln>
            <a:solidFill>
              <a:schemeClr val="bg1"/>
            </a:solidFill>
          </a:ln>
        </p:spPr>
      </p:pic>
    </p:spTree>
    <p:extLst>
      <p:ext uri="{BB962C8B-B14F-4D97-AF65-F5344CB8AC3E}">
        <p14:creationId xmlns:p14="http://schemas.microsoft.com/office/powerpoint/2010/main" val="1913883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30310"/>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BE5D338-6DFC-4F2F-97F0-BFD55977C1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560" y="6254022"/>
            <a:ext cx="514618" cy="407854"/>
          </a:xfrm>
          <a:prstGeom prst="rect">
            <a:avLst/>
          </a:prstGeom>
        </p:spPr>
      </p:pic>
      <p:sp>
        <p:nvSpPr>
          <p:cNvPr id="3" name="Tijdelijke aanduiding voor voettekst 2">
            <a:extLst>
              <a:ext uri="{FF2B5EF4-FFF2-40B4-BE49-F238E27FC236}">
                <a16:creationId xmlns:a16="http://schemas.microsoft.com/office/drawing/2014/main" id="{9401E0B1-AED2-44B9-8599-3824A483A791}"/>
              </a:ext>
            </a:extLst>
          </p:cNvPr>
          <p:cNvSpPr>
            <a:spLocks noGrp="1"/>
          </p:cNvSpPr>
          <p:nvPr>
            <p:ph type="ftr" sz="quarter" idx="11"/>
          </p:nvPr>
        </p:nvSpPr>
        <p:spPr/>
        <p:txBody>
          <a:bodyPr/>
          <a:lstStyle/>
          <a:p>
            <a:r>
              <a:rPr lang="nl-NL"/>
              <a:t>Rijschool van Zuylen</a:t>
            </a:r>
          </a:p>
        </p:txBody>
      </p:sp>
      <p:sp>
        <p:nvSpPr>
          <p:cNvPr id="4" name="Tijdelijke aanduiding voor dianummer 3">
            <a:extLst>
              <a:ext uri="{FF2B5EF4-FFF2-40B4-BE49-F238E27FC236}">
                <a16:creationId xmlns:a16="http://schemas.microsoft.com/office/drawing/2014/main" id="{3552C16F-A276-452B-9C26-65A66C2A05A1}"/>
              </a:ext>
            </a:extLst>
          </p:cNvPr>
          <p:cNvSpPr>
            <a:spLocks noGrp="1"/>
          </p:cNvSpPr>
          <p:nvPr>
            <p:ph type="sldNum" sz="quarter" idx="12"/>
          </p:nvPr>
        </p:nvSpPr>
        <p:spPr/>
        <p:txBody>
          <a:bodyPr/>
          <a:lstStyle/>
          <a:p>
            <a:fld id="{FD5F6DB9-06E1-4254-954C-B88962092063}" type="slidenum">
              <a:rPr lang="nl-NL" smtClean="0"/>
              <a:t>5</a:t>
            </a:fld>
            <a:endParaRPr lang="nl-NL"/>
          </a:p>
        </p:txBody>
      </p:sp>
      <p:sp>
        <p:nvSpPr>
          <p:cNvPr id="5" name="Rechthoek 4">
            <a:extLst>
              <a:ext uri="{FF2B5EF4-FFF2-40B4-BE49-F238E27FC236}">
                <a16:creationId xmlns:a16="http://schemas.microsoft.com/office/drawing/2014/main" id="{27116846-55B5-459D-852A-C39FB89B84F8}"/>
              </a:ext>
            </a:extLst>
          </p:cNvPr>
          <p:cNvSpPr/>
          <p:nvPr/>
        </p:nvSpPr>
        <p:spPr>
          <a:xfrm>
            <a:off x="3745901" y="203241"/>
            <a:ext cx="4700197" cy="646331"/>
          </a:xfrm>
          <a:prstGeom prst="rect">
            <a:avLst/>
          </a:prstGeom>
        </p:spPr>
        <p:txBody>
          <a:bodyPr wrap="none">
            <a:spAutoFit/>
          </a:bodyPr>
          <a:lstStyle/>
          <a:p>
            <a:pPr lvl="0" algn="ctr"/>
            <a:r>
              <a:rPr lang="nl-NL" sz="3600" dirty="0">
                <a:solidFill>
                  <a:prstClr val="white"/>
                </a:solidFill>
              </a:rPr>
              <a:t>Controle achter de grille</a:t>
            </a:r>
          </a:p>
        </p:txBody>
      </p:sp>
      <p:pic>
        <p:nvPicPr>
          <p:cNvPr id="9" name="Afbeelding 8">
            <a:extLst>
              <a:ext uri="{FF2B5EF4-FFF2-40B4-BE49-F238E27FC236}">
                <a16:creationId xmlns:a16="http://schemas.microsoft.com/office/drawing/2014/main" id="{AF984A3E-08FD-4B9D-A78D-0B95EBED8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781" y="1521676"/>
            <a:ext cx="4688738" cy="3125825"/>
          </a:xfrm>
          <a:prstGeom prst="rect">
            <a:avLst/>
          </a:prstGeom>
          <a:ln>
            <a:solidFill>
              <a:schemeClr val="bg1"/>
            </a:solidFill>
          </a:ln>
        </p:spPr>
      </p:pic>
      <p:cxnSp>
        <p:nvCxnSpPr>
          <p:cNvPr id="18" name="Rechte verbindingslijn 17">
            <a:extLst>
              <a:ext uri="{FF2B5EF4-FFF2-40B4-BE49-F238E27FC236}">
                <a16:creationId xmlns:a16="http://schemas.microsoft.com/office/drawing/2014/main" id="{7FCC2FFC-3E0B-4A64-B5B4-75C530B3DC68}"/>
              </a:ext>
            </a:extLst>
          </p:cNvPr>
          <p:cNvCxnSpPr>
            <a:cxnSpLocks/>
          </p:cNvCxnSpPr>
          <p:nvPr/>
        </p:nvCxnSpPr>
        <p:spPr>
          <a:xfrm flipV="1">
            <a:off x="2659310" y="1886800"/>
            <a:ext cx="2927758" cy="1"/>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Ovaal 19">
            <a:extLst>
              <a:ext uri="{FF2B5EF4-FFF2-40B4-BE49-F238E27FC236}">
                <a16:creationId xmlns:a16="http://schemas.microsoft.com/office/drawing/2014/main" id="{206F29A5-B320-4D52-BB47-879C141B47CC}"/>
              </a:ext>
            </a:extLst>
          </p:cNvPr>
          <p:cNvSpPr/>
          <p:nvPr/>
        </p:nvSpPr>
        <p:spPr>
          <a:xfrm>
            <a:off x="2628227" y="2323416"/>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85B1D55E-C101-4214-9CE9-7D3EADD35E5D}"/>
              </a:ext>
            </a:extLst>
          </p:cNvPr>
          <p:cNvSpPr/>
          <p:nvPr/>
        </p:nvSpPr>
        <p:spPr>
          <a:xfrm>
            <a:off x="2640456" y="3832393"/>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1" name="Rechte verbindingslijn 20">
            <a:extLst>
              <a:ext uri="{FF2B5EF4-FFF2-40B4-BE49-F238E27FC236}">
                <a16:creationId xmlns:a16="http://schemas.microsoft.com/office/drawing/2014/main" id="{A40F0E5A-9602-44F7-BD67-E46C1D34886A}"/>
              </a:ext>
            </a:extLst>
          </p:cNvPr>
          <p:cNvCxnSpPr>
            <a:cxnSpLocks/>
          </p:cNvCxnSpPr>
          <p:nvPr/>
        </p:nvCxnSpPr>
        <p:spPr>
          <a:xfrm>
            <a:off x="2679928" y="3898592"/>
            <a:ext cx="4549" cy="111452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2" name="Rechte verbindingslijn 21">
            <a:extLst>
              <a:ext uri="{FF2B5EF4-FFF2-40B4-BE49-F238E27FC236}">
                <a16:creationId xmlns:a16="http://schemas.microsoft.com/office/drawing/2014/main" id="{0FE255AF-7918-4AFB-AAD6-CE1B6501BA8A}"/>
              </a:ext>
            </a:extLst>
          </p:cNvPr>
          <p:cNvCxnSpPr>
            <a:cxnSpLocks/>
            <a:endCxn id="34" idx="1"/>
          </p:cNvCxnSpPr>
          <p:nvPr/>
        </p:nvCxnSpPr>
        <p:spPr>
          <a:xfrm>
            <a:off x="2690393" y="2363590"/>
            <a:ext cx="2896675" cy="1163505"/>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23" name="Ovaal 22">
            <a:extLst>
              <a:ext uri="{FF2B5EF4-FFF2-40B4-BE49-F238E27FC236}">
                <a16:creationId xmlns:a16="http://schemas.microsoft.com/office/drawing/2014/main" id="{13DDC7F5-B2FF-463A-9044-6D8244834571}"/>
              </a:ext>
            </a:extLst>
          </p:cNvPr>
          <p:cNvSpPr/>
          <p:nvPr/>
        </p:nvSpPr>
        <p:spPr>
          <a:xfrm>
            <a:off x="2622311" y="1853701"/>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Tekstvak 32">
            <a:extLst>
              <a:ext uri="{FF2B5EF4-FFF2-40B4-BE49-F238E27FC236}">
                <a16:creationId xmlns:a16="http://schemas.microsoft.com/office/drawing/2014/main" id="{41DC36F2-3CA8-4017-B64A-8FD30BD6F10D}"/>
              </a:ext>
            </a:extLst>
          </p:cNvPr>
          <p:cNvSpPr txBox="1"/>
          <p:nvPr/>
        </p:nvSpPr>
        <p:spPr>
          <a:xfrm>
            <a:off x="5553512" y="1719743"/>
            <a:ext cx="2956420" cy="461665"/>
          </a:xfrm>
          <a:prstGeom prst="rect">
            <a:avLst/>
          </a:prstGeom>
          <a:noFill/>
        </p:spPr>
        <p:txBody>
          <a:bodyPr wrap="square" rtlCol="0">
            <a:spAutoFit/>
          </a:bodyPr>
          <a:lstStyle/>
          <a:p>
            <a:r>
              <a:rPr lang="nl-NL" sz="1400" dirty="0">
                <a:solidFill>
                  <a:schemeClr val="bg1"/>
                </a:solidFill>
              </a:rPr>
              <a:t>Koelvloeistof radiateur</a:t>
            </a:r>
          </a:p>
          <a:p>
            <a:r>
              <a:rPr lang="nl-NL" sz="1000" dirty="0">
                <a:solidFill>
                  <a:schemeClr val="bg1"/>
                </a:solidFill>
              </a:rPr>
              <a:t>Achterste en grootste</a:t>
            </a:r>
          </a:p>
        </p:txBody>
      </p:sp>
      <p:sp>
        <p:nvSpPr>
          <p:cNvPr id="34" name="Tekstvak 33">
            <a:extLst>
              <a:ext uri="{FF2B5EF4-FFF2-40B4-BE49-F238E27FC236}">
                <a16:creationId xmlns:a16="http://schemas.microsoft.com/office/drawing/2014/main" id="{BA8FE5F5-F192-4297-8EE6-6E17D5A44493}"/>
              </a:ext>
            </a:extLst>
          </p:cNvPr>
          <p:cNvSpPr txBox="1"/>
          <p:nvPr/>
        </p:nvSpPr>
        <p:spPr>
          <a:xfrm>
            <a:off x="5587068" y="3296262"/>
            <a:ext cx="2956420" cy="461665"/>
          </a:xfrm>
          <a:prstGeom prst="rect">
            <a:avLst/>
          </a:prstGeom>
          <a:noFill/>
        </p:spPr>
        <p:txBody>
          <a:bodyPr wrap="square" rtlCol="0">
            <a:spAutoFit/>
          </a:bodyPr>
          <a:lstStyle/>
          <a:p>
            <a:r>
              <a:rPr lang="nl-NL" sz="1400" dirty="0">
                <a:solidFill>
                  <a:schemeClr val="bg1"/>
                </a:solidFill>
              </a:rPr>
              <a:t>Intercooler</a:t>
            </a:r>
          </a:p>
          <a:p>
            <a:r>
              <a:rPr lang="nl-NL" sz="1000" dirty="0">
                <a:solidFill>
                  <a:schemeClr val="bg1"/>
                </a:solidFill>
              </a:rPr>
              <a:t>Middelste</a:t>
            </a:r>
          </a:p>
        </p:txBody>
      </p:sp>
      <p:sp>
        <p:nvSpPr>
          <p:cNvPr id="36" name="Tekstvak 35">
            <a:extLst>
              <a:ext uri="{FF2B5EF4-FFF2-40B4-BE49-F238E27FC236}">
                <a16:creationId xmlns:a16="http://schemas.microsoft.com/office/drawing/2014/main" id="{99579F8B-918A-4B5D-9124-4519D72196E8}"/>
              </a:ext>
            </a:extLst>
          </p:cNvPr>
          <p:cNvSpPr txBox="1"/>
          <p:nvPr/>
        </p:nvSpPr>
        <p:spPr>
          <a:xfrm>
            <a:off x="1501629" y="4979556"/>
            <a:ext cx="2357306" cy="461665"/>
          </a:xfrm>
          <a:prstGeom prst="rect">
            <a:avLst/>
          </a:prstGeom>
          <a:noFill/>
        </p:spPr>
        <p:txBody>
          <a:bodyPr wrap="square" rtlCol="0">
            <a:spAutoFit/>
          </a:bodyPr>
          <a:lstStyle/>
          <a:p>
            <a:pPr algn="ctr"/>
            <a:r>
              <a:rPr lang="nl-NL" sz="1400" dirty="0">
                <a:solidFill>
                  <a:schemeClr val="bg1"/>
                </a:solidFill>
              </a:rPr>
              <a:t>Aircoradiateur</a:t>
            </a:r>
          </a:p>
          <a:p>
            <a:pPr algn="ctr"/>
            <a:r>
              <a:rPr lang="nl-NL" sz="1000" dirty="0">
                <a:solidFill>
                  <a:schemeClr val="bg1"/>
                </a:solidFill>
              </a:rPr>
              <a:t>Voorste en kleinste</a:t>
            </a:r>
          </a:p>
        </p:txBody>
      </p:sp>
      <p:pic>
        <p:nvPicPr>
          <p:cNvPr id="38" name="Afbeelding 37">
            <a:extLst>
              <a:ext uri="{FF2B5EF4-FFF2-40B4-BE49-F238E27FC236}">
                <a16:creationId xmlns:a16="http://schemas.microsoft.com/office/drawing/2014/main" id="{6A72A548-8317-4D96-A375-2E4FB0AE2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1822" y="1521676"/>
            <a:ext cx="2697703" cy="4046556"/>
          </a:xfrm>
          <a:prstGeom prst="rect">
            <a:avLst/>
          </a:prstGeom>
          <a:ln>
            <a:solidFill>
              <a:schemeClr val="bg1"/>
            </a:solidFill>
          </a:ln>
        </p:spPr>
      </p:pic>
      <p:sp>
        <p:nvSpPr>
          <p:cNvPr id="39" name="Tekstvak 38">
            <a:extLst>
              <a:ext uri="{FF2B5EF4-FFF2-40B4-BE49-F238E27FC236}">
                <a16:creationId xmlns:a16="http://schemas.microsoft.com/office/drawing/2014/main" id="{3EF38491-0DD5-4C5D-8104-D7A6BE9C69AA}"/>
              </a:ext>
            </a:extLst>
          </p:cNvPr>
          <p:cNvSpPr txBox="1"/>
          <p:nvPr/>
        </p:nvSpPr>
        <p:spPr>
          <a:xfrm>
            <a:off x="8384097" y="5578680"/>
            <a:ext cx="2755428" cy="769441"/>
          </a:xfrm>
          <a:prstGeom prst="rect">
            <a:avLst/>
          </a:prstGeom>
          <a:noFill/>
        </p:spPr>
        <p:txBody>
          <a:bodyPr wrap="square" rtlCol="0">
            <a:spAutoFit/>
          </a:bodyPr>
          <a:lstStyle/>
          <a:p>
            <a:r>
              <a:rPr lang="nl-NL" sz="1400" dirty="0">
                <a:solidFill>
                  <a:schemeClr val="bg1"/>
                </a:solidFill>
              </a:rPr>
              <a:t>Sluiten grille:</a:t>
            </a:r>
          </a:p>
          <a:p>
            <a:r>
              <a:rPr lang="nl-NL" sz="1000" dirty="0">
                <a:solidFill>
                  <a:schemeClr val="bg1"/>
                </a:solidFill>
              </a:rPr>
              <a:t>Sluit de zijpanelen, trek de grille aan de lus naar beneden, druk de grille zachtjes dicht en voel daarna of de grille vergrendeld is.</a:t>
            </a:r>
          </a:p>
        </p:txBody>
      </p:sp>
    </p:spTree>
    <p:extLst>
      <p:ext uri="{BB962C8B-B14F-4D97-AF65-F5344CB8AC3E}">
        <p14:creationId xmlns:p14="http://schemas.microsoft.com/office/powerpoint/2010/main" val="131455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30310"/>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5A5CB69-1147-41E1-A2BC-B6E52BDA0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560" y="6254022"/>
            <a:ext cx="514618" cy="407854"/>
          </a:xfrm>
          <a:prstGeom prst="rect">
            <a:avLst/>
          </a:prstGeom>
        </p:spPr>
      </p:pic>
      <p:sp>
        <p:nvSpPr>
          <p:cNvPr id="3" name="Tijdelijke aanduiding voor voettekst 2">
            <a:extLst>
              <a:ext uri="{FF2B5EF4-FFF2-40B4-BE49-F238E27FC236}">
                <a16:creationId xmlns:a16="http://schemas.microsoft.com/office/drawing/2014/main" id="{CC464B56-8412-4FD8-B444-5B06B1FC9AB2}"/>
              </a:ext>
            </a:extLst>
          </p:cNvPr>
          <p:cNvSpPr>
            <a:spLocks noGrp="1"/>
          </p:cNvSpPr>
          <p:nvPr>
            <p:ph type="ftr" sz="quarter" idx="11"/>
          </p:nvPr>
        </p:nvSpPr>
        <p:spPr/>
        <p:txBody>
          <a:bodyPr/>
          <a:lstStyle/>
          <a:p>
            <a:r>
              <a:rPr lang="nl-NL"/>
              <a:t>Rijschool van Zuylen</a:t>
            </a:r>
          </a:p>
        </p:txBody>
      </p:sp>
      <p:sp>
        <p:nvSpPr>
          <p:cNvPr id="4" name="Tijdelijke aanduiding voor dianummer 3">
            <a:extLst>
              <a:ext uri="{FF2B5EF4-FFF2-40B4-BE49-F238E27FC236}">
                <a16:creationId xmlns:a16="http://schemas.microsoft.com/office/drawing/2014/main" id="{0B4F4210-74B9-43EA-A177-845432BB7C38}"/>
              </a:ext>
            </a:extLst>
          </p:cNvPr>
          <p:cNvSpPr>
            <a:spLocks noGrp="1"/>
          </p:cNvSpPr>
          <p:nvPr>
            <p:ph type="sldNum" sz="quarter" idx="12"/>
          </p:nvPr>
        </p:nvSpPr>
        <p:spPr/>
        <p:txBody>
          <a:bodyPr/>
          <a:lstStyle/>
          <a:p>
            <a:fld id="{FD5F6DB9-06E1-4254-954C-B88962092063}" type="slidenum">
              <a:rPr lang="nl-NL" smtClean="0"/>
              <a:t>6</a:t>
            </a:fld>
            <a:endParaRPr lang="nl-NL"/>
          </a:p>
        </p:txBody>
      </p:sp>
      <p:sp>
        <p:nvSpPr>
          <p:cNvPr id="5" name="Tekstvak 4">
            <a:extLst>
              <a:ext uri="{FF2B5EF4-FFF2-40B4-BE49-F238E27FC236}">
                <a16:creationId xmlns:a16="http://schemas.microsoft.com/office/drawing/2014/main" id="{4C554BC1-80F3-4040-BB53-642F51EF0253}"/>
              </a:ext>
            </a:extLst>
          </p:cNvPr>
          <p:cNvSpPr txBox="1"/>
          <p:nvPr/>
        </p:nvSpPr>
        <p:spPr>
          <a:xfrm>
            <a:off x="2785726" y="143289"/>
            <a:ext cx="6507126" cy="646331"/>
          </a:xfrm>
          <a:prstGeom prst="rect">
            <a:avLst/>
          </a:prstGeom>
          <a:noFill/>
        </p:spPr>
        <p:txBody>
          <a:bodyPr wrap="square" rtlCol="0">
            <a:spAutoFit/>
          </a:bodyPr>
          <a:lstStyle/>
          <a:p>
            <a:pPr algn="ctr"/>
            <a:r>
              <a:rPr lang="nl-NL" sz="3600" dirty="0">
                <a:solidFill>
                  <a:schemeClr val="bg1"/>
                </a:solidFill>
              </a:rPr>
              <a:t>Controle linkerzijkant</a:t>
            </a:r>
          </a:p>
        </p:txBody>
      </p:sp>
      <p:grpSp>
        <p:nvGrpSpPr>
          <p:cNvPr id="17" name="Groep 16">
            <a:extLst>
              <a:ext uri="{FF2B5EF4-FFF2-40B4-BE49-F238E27FC236}">
                <a16:creationId xmlns:a16="http://schemas.microsoft.com/office/drawing/2014/main" id="{A28388F0-81BB-4368-B272-9D00D256A43A}"/>
              </a:ext>
            </a:extLst>
          </p:cNvPr>
          <p:cNvGrpSpPr/>
          <p:nvPr/>
        </p:nvGrpSpPr>
        <p:grpSpPr>
          <a:xfrm>
            <a:off x="1837422" y="4099040"/>
            <a:ext cx="1677328" cy="1874798"/>
            <a:chOff x="2715197" y="1063258"/>
            <a:chExt cx="1677328" cy="1874798"/>
          </a:xfrm>
        </p:grpSpPr>
        <p:pic>
          <p:nvPicPr>
            <p:cNvPr id="10" name="Afbeelding 9">
              <a:extLst>
                <a:ext uri="{FF2B5EF4-FFF2-40B4-BE49-F238E27FC236}">
                  <a16:creationId xmlns:a16="http://schemas.microsoft.com/office/drawing/2014/main" id="{8E204519-5F1B-40CD-A926-112289F78E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7" t="13592" r="10839" b="11651"/>
            <a:stretch/>
          </p:blipFill>
          <p:spPr>
            <a:xfrm>
              <a:off x="2784308" y="1063258"/>
              <a:ext cx="1608217" cy="936000"/>
            </a:xfrm>
            <a:prstGeom prst="rect">
              <a:avLst/>
            </a:prstGeom>
            <a:ln>
              <a:solidFill>
                <a:schemeClr val="bg1"/>
              </a:solidFill>
            </a:ln>
          </p:spPr>
        </p:pic>
        <p:sp>
          <p:nvSpPr>
            <p:cNvPr id="11" name="Tekstvak 10">
              <a:extLst>
                <a:ext uri="{FF2B5EF4-FFF2-40B4-BE49-F238E27FC236}">
                  <a16:creationId xmlns:a16="http://schemas.microsoft.com/office/drawing/2014/main" id="{15AFA16A-8B39-4B1B-82D7-25DE7B5B207D}"/>
                </a:ext>
              </a:extLst>
            </p:cNvPr>
            <p:cNvSpPr txBox="1"/>
            <p:nvPr/>
          </p:nvSpPr>
          <p:spPr>
            <a:xfrm>
              <a:off x="2715197" y="2014726"/>
              <a:ext cx="1677328" cy="923330"/>
            </a:xfrm>
            <a:prstGeom prst="rect">
              <a:avLst/>
            </a:prstGeom>
            <a:noFill/>
          </p:spPr>
          <p:txBody>
            <a:bodyPr wrap="square" rtlCol="0">
              <a:spAutoFit/>
            </a:bodyPr>
            <a:lstStyle/>
            <a:p>
              <a:r>
                <a:rPr lang="nl-NL" sz="1400" dirty="0">
                  <a:solidFill>
                    <a:schemeClr val="bg1"/>
                  </a:solidFill>
                </a:rPr>
                <a:t>De accubak:</a:t>
              </a:r>
            </a:p>
            <a:p>
              <a:r>
                <a:rPr lang="nl-NL" sz="1000" dirty="0">
                  <a:solidFill>
                    <a:schemeClr val="bg1"/>
                  </a:solidFill>
                </a:rPr>
                <a:t>(zit net achter de cabine en achter de onder-rij beveiliging) controleer of de accubak goed gesloten is.</a:t>
              </a:r>
            </a:p>
          </p:txBody>
        </p:sp>
      </p:grpSp>
      <p:grpSp>
        <p:nvGrpSpPr>
          <p:cNvPr id="23" name="Groep 22">
            <a:extLst>
              <a:ext uri="{FF2B5EF4-FFF2-40B4-BE49-F238E27FC236}">
                <a16:creationId xmlns:a16="http://schemas.microsoft.com/office/drawing/2014/main" id="{B3101E5F-6E1D-4BC1-A112-45810F836844}"/>
              </a:ext>
            </a:extLst>
          </p:cNvPr>
          <p:cNvGrpSpPr/>
          <p:nvPr/>
        </p:nvGrpSpPr>
        <p:grpSpPr>
          <a:xfrm>
            <a:off x="138704" y="1858509"/>
            <a:ext cx="1589428" cy="2379507"/>
            <a:chOff x="2483663" y="3862446"/>
            <a:chExt cx="1589428" cy="2379507"/>
          </a:xfrm>
        </p:grpSpPr>
        <p:pic>
          <p:nvPicPr>
            <p:cNvPr id="19" name="Afbeelding 18">
              <a:extLst>
                <a:ext uri="{FF2B5EF4-FFF2-40B4-BE49-F238E27FC236}">
                  <a16:creationId xmlns:a16="http://schemas.microsoft.com/office/drawing/2014/main" id="{68395DB4-59A9-4B14-841B-BDC651361E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0349" y="3862446"/>
              <a:ext cx="1404001" cy="936000"/>
            </a:xfrm>
            <a:prstGeom prst="rect">
              <a:avLst/>
            </a:prstGeom>
            <a:ln>
              <a:solidFill>
                <a:schemeClr val="bg1"/>
              </a:solidFill>
            </a:ln>
          </p:spPr>
        </p:pic>
        <p:sp>
          <p:nvSpPr>
            <p:cNvPr id="20" name="Tekstvak 19">
              <a:extLst>
                <a:ext uri="{FF2B5EF4-FFF2-40B4-BE49-F238E27FC236}">
                  <a16:creationId xmlns:a16="http://schemas.microsoft.com/office/drawing/2014/main" id="{CD8B89A9-7F23-4C6B-9A6B-8B637EC0332B}"/>
                </a:ext>
              </a:extLst>
            </p:cNvPr>
            <p:cNvSpPr txBox="1"/>
            <p:nvPr/>
          </p:nvSpPr>
          <p:spPr>
            <a:xfrm>
              <a:off x="2483663" y="4795403"/>
              <a:ext cx="1589428" cy="1446550"/>
            </a:xfrm>
            <a:prstGeom prst="rect">
              <a:avLst/>
            </a:prstGeom>
            <a:noFill/>
          </p:spPr>
          <p:txBody>
            <a:bodyPr wrap="square" rtlCol="0">
              <a:spAutoFit/>
            </a:bodyPr>
            <a:lstStyle/>
            <a:p>
              <a:r>
                <a:rPr lang="nl-NL" sz="1400" dirty="0">
                  <a:solidFill>
                    <a:schemeClr val="bg1"/>
                  </a:solidFill>
                </a:rPr>
                <a:t>Ruitensproei-vloeistofreservoir:</a:t>
              </a:r>
            </a:p>
            <a:p>
              <a:r>
                <a:rPr lang="nl-NL" sz="1000" dirty="0">
                  <a:solidFill>
                    <a:schemeClr val="bg1"/>
                  </a:solidFill>
                </a:rPr>
                <a:t>Om de </a:t>
              </a:r>
              <a:r>
                <a:rPr lang="nl-NL" sz="1000" dirty="0" err="1">
                  <a:solidFill>
                    <a:schemeClr val="bg1"/>
                  </a:solidFill>
                </a:rPr>
                <a:t>ruitensproeivloeistof</a:t>
              </a:r>
              <a:r>
                <a:rPr lang="nl-NL" sz="1000" dirty="0">
                  <a:solidFill>
                    <a:schemeClr val="bg1"/>
                  </a:solidFill>
                </a:rPr>
                <a:t> bij te vullen open je het linker portier, bij de bovenste treeplank bevind zich de vulopening.</a:t>
              </a:r>
            </a:p>
          </p:txBody>
        </p:sp>
      </p:grpSp>
      <p:pic>
        <p:nvPicPr>
          <p:cNvPr id="22" name="Afbeelding 21">
            <a:extLst>
              <a:ext uri="{FF2B5EF4-FFF2-40B4-BE49-F238E27FC236}">
                <a16:creationId xmlns:a16="http://schemas.microsoft.com/office/drawing/2014/main" id="{5629F3AA-36D3-4A5F-B0B7-34076234AD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699" y="853418"/>
            <a:ext cx="5168435" cy="2516697"/>
          </a:xfrm>
          <a:prstGeom prst="rect">
            <a:avLst/>
          </a:prstGeom>
          <a:ln>
            <a:solidFill>
              <a:schemeClr val="bg1"/>
            </a:solidFill>
          </a:ln>
        </p:spPr>
      </p:pic>
      <p:sp>
        <p:nvSpPr>
          <p:cNvPr id="8" name="Tekstvak 7">
            <a:extLst>
              <a:ext uri="{FF2B5EF4-FFF2-40B4-BE49-F238E27FC236}">
                <a16:creationId xmlns:a16="http://schemas.microsoft.com/office/drawing/2014/main" id="{9CB4D35F-7FC8-4DAD-B771-9FE452265F23}"/>
              </a:ext>
            </a:extLst>
          </p:cNvPr>
          <p:cNvSpPr txBox="1"/>
          <p:nvPr/>
        </p:nvSpPr>
        <p:spPr>
          <a:xfrm>
            <a:off x="130315" y="819859"/>
            <a:ext cx="1755440" cy="615553"/>
          </a:xfrm>
          <a:prstGeom prst="rect">
            <a:avLst/>
          </a:prstGeom>
          <a:noFill/>
        </p:spPr>
        <p:txBody>
          <a:bodyPr wrap="square" rtlCol="0">
            <a:spAutoFit/>
          </a:bodyPr>
          <a:lstStyle/>
          <a:p>
            <a:r>
              <a:rPr lang="nl-NL" sz="1400" dirty="0">
                <a:solidFill>
                  <a:schemeClr val="bg1"/>
                </a:solidFill>
              </a:rPr>
              <a:t>Cabine:</a:t>
            </a:r>
          </a:p>
          <a:p>
            <a:r>
              <a:rPr lang="nl-NL" sz="1000" dirty="0">
                <a:solidFill>
                  <a:schemeClr val="bg1"/>
                </a:solidFill>
              </a:rPr>
              <a:t>spiegels/ramen heel en schoon.</a:t>
            </a:r>
          </a:p>
        </p:txBody>
      </p:sp>
      <p:cxnSp>
        <p:nvCxnSpPr>
          <p:cNvPr id="28" name="Rechte verbindingslijn 27">
            <a:extLst>
              <a:ext uri="{FF2B5EF4-FFF2-40B4-BE49-F238E27FC236}">
                <a16:creationId xmlns:a16="http://schemas.microsoft.com/office/drawing/2014/main" id="{907B45D7-D818-475D-82E6-35090ED5304D}"/>
              </a:ext>
            </a:extLst>
          </p:cNvPr>
          <p:cNvCxnSpPr/>
          <p:nvPr/>
        </p:nvCxnSpPr>
        <p:spPr>
          <a:xfrm flipH="1" flipV="1">
            <a:off x="1468073" y="1247041"/>
            <a:ext cx="1082180" cy="7495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29" name="Tekstvak 28">
            <a:extLst>
              <a:ext uri="{FF2B5EF4-FFF2-40B4-BE49-F238E27FC236}">
                <a16:creationId xmlns:a16="http://schemas.microsoft.com/office/drawing/2014/main" id="{19B47A3C-68CA-4691-A4B2-5040FA094283}"/>
              </a:ext>
            </a:extLst>
          </p:cNvPr>
          <p:cNvSpPr txBox="1"/>
          <p:nvPr/>
        </p:nvSpPr>
        <p:spPr>
          <a:xfrm>
            <a:off x="130315" y="5797470"/>
            <a:ext cx="1753299" cy="923330"/>
          </a:xfrm>
          <a:prstGeom prst="rect">
            <a:avLst/>
          </a:prstGeom>
          <a:noFill/>
        </p:spPr>
        <p:txBody>
          <a:bodyPr wrap="square" rtlCol="0">
            <a:spAutoFit/>
          </a:bodyPr>
          <a:lstStyle/>
          <a:p>
            <a:pPr lvl="0"/>
            <a:r>
              <a:rPr lang="nl-NL" sz="1400" dirty="0">
                <a:solidFill>
                  <a:prstClr val="white"/>
                </a:solidFill>
              </a:rPr>
              <a:t>Linker voorwiel:</a:t>
            </a:r>
          </a:p>
          <a:p>
            <a:pPr lvl="0"/>
            <a:r>
              <a:rPr lang="nl-NL" sz="1000" dirty="0">
                <a:solidFill>
                  <a:prstClr val="white"/>
                </a:solidFill>
              </a:rPr>
              <a:t>Uiterlijke staat, ventieldopje,  wielmoeren vast, bandenspanning en profieldiepte (min. 1,6 mm).</a:t>
            </a:r>
          </a:p>
        </p:txBody>
      </p:sp>
      <p:sp>
        <p:nvSpPr>
          <p:cNvPr id="30" name="Ovaal 29">
            <a:extLst>
              <a:ext uri="{FF2B5EF4-FFF2-40B4-BE49-F238E27FC236}">
                <a16:creationId xmlns:a16="http://schemas.microsoft.com/office/drawing/2014/main" id="{A86BA1A6-2CC2-480A-A1A2-DE01765EEA5D}"/>
              </a:ext>
            </a:extLst>
          </p:cNvPr>
          <p:cNvSpPr/>
          <p:nvPr/>
        </p:nvSpPr>
        <p:spPr>
          <a:xfrm>
            <a:off x="2538420" y="1977796"/>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a:extLst>
              <a:ext uri="{FF2B5EF4-FFF2-40B4-BE49-F238E27FC236}">
                <a16:creationId xmlns:a16="http://schemas.microsoft.com/office/drawing/2014/main" id="{D60A0DD3-D7E7-4BDB-8A13-75E3660F2FB9}"/>
              </a:ext>
            </a:extLst>
          </p:cNvPr>
          <p:cNvSpPr/>
          <p:nvPr/>
        </p:nvSpPr>
        <p:spPr>
          <a:xfrm>
            <a:off x="2303528" y="2725267"/>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C98F19D5-BBF6-45B9-853D-0111064DB415}"/>
              </a:ext>
            </a:extLst>
          </p:cNvPr>
          <p:cNvSpPr/>
          <p:nvPr/>
        </p:nvSpPr>
        <p:spPr>
          <a:xfrm>
            <a:off x="3293429" y="2791466"/>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4" name="Rechte verbindingslijn 33">
            <a:extLst>
              <a:ext uri="{FF2B5EF4-FFF2-40B4-BE49-F238E27FC236}">
                <a16:creationId xmlns:a16="http://schemas.microsoft.com/office/drawing/2014/main" id="{68C0C647-EFB6-4E05-A392-E84F2456CF1E}"/>
              </a:ext>
            </a:extLst>
          </p:cNvPr>
          <p:cNvCxnSpPr>
            <a:cxnSpLocks/>
          </p:cNvCxnSpPr>
          <p:nvPr/>
        </p:nvCxnSpPr>
        <p:spPr>
          <a:xfrm flipH="1" flipV="1">
            <a:off x="1629391" y="2459277"/>
            <a:ext cx="683241" cy="288938"/>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6" name="Rechte verbindingslijn 35">
            <a:extLst>
              <a:ext uri="{FF2B5EF4-FFF2-40B4-BE49-F238E27FC236}">
                <a16:creationId xmlns:a16="http://schemas.microsoft.com/office/drawing/2014/main" id="{5BDADCBB-D800-494C-A650-F3E14FCFDF5F}"/>
              </a:ext>
            </a:extLst>
          </p:cNvPr>
          <p:cNvCxnSpPr>
            <a:cxnSpLocks/>
            <a:endCxn id="10" idx="0"/>
          </p:cNvCxnSpPr>
          <p:nvPr/>
        </p:nvCxnSpPr>
        <p:spPr>
          <a:xfrm flipH="1">
            <a:off x="2710642" y="2857665"/>
            <a:ext cx="604278" cy="1241375"/>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pic>
        <p:nvPicPr>
          <p:cNvPr id="39" name="Afbeelding 38">
            <a:extLst>
              <a:ext uri="{FF2B5EF4-FFF2-40B4-BE49-F238E27FC236}">
                <a16:creationId xmlns:a16="http://schemas.microsoft.com/office/drawing/2014/main" id="{EC9AE35A-D4E7-4EC1-B8C8-4EFF91D962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390" y="4434412"/>
            <a:ext cx="902136" cy="1353204"/>
          </a:xfrm>
          <a:prstGeom prst="rect">
            <a:avLst/>
          </a:prstGeom>
          <a:ln>
            <a:solidFill>
              <a:schemeClr val="bg1"/>
            </a:solidFill>
          </a:ln>
        </p:spPr>
      </p:pic>
      <p:cxnSp>
        <p:nvCxnSpPr>
          <p:cNvPr id="42" name="Rechte verbindingslijn 41">
            <a:extLst>
              <a:ext uri="{FF2B5EF4-FFF2-40B4-BE49-F238E27FC236}">
                <a16:creationId xmlns:a16="http://schemas.microsoft.com/office/drawing/2014/main" id="{AD2508F4-348A-4893-8E06-E0676E51A4D4}"/>
              </a:ext>
            </a:extLst>
          </p:cNvPr>
          <p:cNvCxnSpPr>
            <a:cxnSpLocks/>
          </p:cNvCxnSpPr>
          <p:nvPr/>
        </p:nvCxnSpPr>
        <p:spPr>
          <a:xfrm flipH="1">
            <a:off x="1107347" y="3129094"/>
            <a:ext cx="1587990" cy="1308682"/>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43" name="Ovaal 42">
            <a:extLst>
              <a:ext uri="{FF2B5EF4-FFF2-40B4-BE49-F238E27FC236}">
                <a16:creationId xmlns:a16="http://schemas.microsoft.com/office/drawing/2014/main" id="{275E1CAF-03D6-4518-A12B-B1C837D8E13B}"/>
              </a:ext>
            </a:extLst>
          </p:cNvPr>
          <p:cNvSpPr/>
          <p:nvPr/>
        </p:nvSpPr>
        <p:spPr>
          <a:xfrm>
            <a:off x="2689421" y="3062895"/>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8" name="Groep 67">
            <a:extLst>
              <a:ext uri="{FF2B5EF4-FFF2-40B4-BE49-F238E27FC236}">
                <a16:creationId xmlns:a16="http://schemas.microsoft.com/office/drawing/2014/main" id="{31D9F2E2-BE2D-4C5B-87F8-741656B723D2}"/>
              </a:ext>
            </a:extLst>
          </p:cNvPr>
          <p:cNvGrpSpPr/>
          <p:nvPr/>
        </p:nvGrpSpPr>
        <p:grpSpPr>
          <a:xfrm>
            <a:off x="3868787" y="2857665"/>
            <a:ext cx="2368083" cy="3106120"/>
            <a:chOff x="3868787" y="2857665"/>
            <a:chExt cx="2368083" cy="3106120"/>
          </a:xfrm>
        </p:grpSpPr>
        <p:grpSp>
          <p:nvGrpSpPr>
            <p:cNvPr id="16" name="Groep 15">
              <a:extLst>
                <a:ext uri="{FF2B5EF4-FFF2-40B4-BE49-F238E27FC236}">
                  <a16:creationId xmlns:a16="http://schemas.microsoft.com/office/drawing/2014/main" id="{BD5F9B27-A848-4C4C-9ACA-516E32DD6C80}"/>
                </a:ext>
              </a:extLst>
            </p:cNvPr>
            <p:cNvGrpSpPr/>
            <p:nvPr/>
          </p:nvGrpSpPr>
          <p:grpSpPr>
            <a:xfrm>
              <a:off x="3868787" y="3939649"/>
              <a:ext cx="2368083" cy="2024136"/>
              <a:chOff x="2743194" y="3595251"/>
              <a:chExt cx="2368083" cy="2024136"/>
            </a:xfrm>
          </p:grpSpPr>
          <p:pic>
            <p:nvPicPr>
              <p:cNvPr id="13" name="Afbeelding 12">
                <a:extLst>
                  <a:ext uri="{FF2B5EF4-FFF2-40B4-BE49-F238E27FC236}">
                    <a16:creationId xmlns:a16="http://schemas.microsoft.com/office/drawing/2014/main" id="{8F04A64D-AF2D-4B2A-BA1D-7C5D733816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62" t="4577" b="6445"/>
              <a:stretch/>
            </p:blipFill>
            <p:spPr>
              <a:xfrm>
                <a:off x="2837159" y="3595251"/>
                <a:ext cx="2265122" cy="1188000"/>
              </a:xfrm>
              <a:prstGeom prst="rect">
                <a:avLst/>
              </a:prstGeom>
              <a:ln>
                <a:solidFill>
                  <a:schemeClr val="bg1"/>
                </a:solidFill>
              </a:ln>
            </p:spPr>
          </p:pic>
          <p:sp>
            <p:nvSpPr>
              <p:cNvPr id="14" name="Tekstvak 13">
                <a:extLst>
                  <a:ext uri="{FF2B5EF4-FFF2-40B4-BE49-F238E27FC236}">
                    <a16:creationId xmlns:a16="http://schemas.microsoft.com/office/drawing/2014/main" id="{796667A7-CB65-4252-A78A-5012ED51269A}"/>
                  </a:ext>
                </a:extLst>
              </p:cNvPr>
              <p:cNvSpPr txBox="1"/>
              <p:nvPr/>
            </p:nvSpPr>
            <p:spPr>
              <a:xfrm>
                <a:off x="2743194" y="4849946"/>
                <a:ext cx="2368083" cy="769441"/>
              </a:xfrm>
              <a:prstGeom prst="rect">
                <a:avLst/>
              </a:prstGeom>
              <a:noFill/>
            </p:spPr>
            <p:txBody>
              <a:bodyPr wrap="square" rtlCol="0">
                <a:spAutoFit/>
              </a:bodyPr>
              <a:lstStyle/>
              <a:p>
                <a:r>
                  <a:rPr lang="nl-NL" sz="1400" dirty="0">
                    <a:solidFill>
                      <a:schemeClr val="bg1"/>
                    </a:solidFill>
                  </a:rPr>
                  <a:t>Onder-rij beveiliging:</a:t>
                </a:r>
              </a:p>
              <a:p>
                <a:r>
                  <a:rPr lang="nl-NL" sz="1000" dirty="0">
                    <a:solidFill>
                      <a:schemeClr val="bg1"/>
                    </a:solidFill>
                  </a:rPr>
                  <a:t>zorgt ervoor dat fietsers, bij een ongeval, niet onder de achterwielen terecht komen. Controleer de bevestiging.</a:t>
                </a:r>
              </a:p>
            </p:txBody>
          </p:sp>
        </p:grpSp>
        <p:cxnSp>
          <p:nvCxnSpPr>
            <p:cNvPr id="48" name="Rechte verbindingslijn 47">
              <a:extLst>
                <a:ext uri="{FF2B5EF4-FFF2-40B4-BE49-F238E27FC236}">
                  <a16:creationId xmlns:a16="http://schemas.microsoft.com/office/drawing/2014/main" id="{06BD6D66-7A77-4CA3-996C-7FC4475E9240}"/>
                </a:ext>
              </a:extLst>
            </p:cNvPr>
            <p:cNvCxnSpPr>
              <a:endCxn id="13" idx="0"/>
            </p:cNvCxnSpPr>
            <p:nvPr/>
          </p:nvCxnSpPr>
          <p:spPr>
            <a:xfrm>
              <a:off x="4194495" y="2857665"/>
              <a:ext cx="900818" cy="1081984"/>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49" name="Ovaal 48">
            <a:extLst>
              <a:ext uri="{FF2B5EF4-FFF2-40B4-BE49-F238E27FC236}">
                <a16:creationId xmlns:a16="http://schemas.microsoft.com/office/drawing/2014/main" id="{E42E9DE8-52E7-4170-8C04-5E537FCF6375}"/>
              </a:ext>
            </a:extLst>
          </p:cNvPr>
          <p:cNvSpPr/>
          <p:nvPr/>
        </p:nvSpPr>
        <p:spPr>
          <a:xfrm>
            <a:off x="4690242" y="2725267"/>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74D86FB8-2398-486C-8FE3-C46B0BD02DC5}"/>
              </a:ext>
            </a:extLst>
          </p:cNvPr>
          <p:cNvGrpSpPr/>
          <p:nvPr/>
        </p:nvGrpSpPr>
        <p:grpSpPr>
          <a:xfrm>
            <a:off x="4752408" y="2774402"/>
            <a:ext cx="6691588" cy="3337794"/>
            <a:chOff x="2540821" y="2774402"/>
            <a:chExt cx="6691588" cy="3337794"/>
          </a:xfrm>
        </p:grpSpPr>
        <p:grpSp>
          <p:nvGrpSpPr>
            <p:cNvPr id="15" name="Groep 14">
              <a:extLst>
                <a:ext uri="{FF2B5EF4-FFF2-40B4-BE49-F238E27FC236}">
                  <a16:creationId xmlns:a16="http://schemas.microsoft.com/office/drawing/2014/main" id="{5F86018E-ECF3-4C3E-8A1B-C492747D7844}"/>
                </a:ext>
              </a:extLst>
            </p:cNvPr>
            <p:cNvGrpSpPr/>
            <p:nvPr/>
          </p:nvGrpSpPr>
          <p:grpSpPr>
            <a:xfrm>
              <a:off x="6569641" y="3939649"/>
              <a:ext cx="2662768" cy="2172547"/>
              <a:chOff x="8995725" y="1041988"/>
              <a:chExt cx="2662768" cy="2172547"/>
            </a:xfrm>
          </p:grpSpPr>
          <p:pic>
            <p:nvPicPr>
              <p:cNvPr id="9" name="Afbeelding 8">
                <a:extLst>
                  <a:ext uri="{FF2B5EF4-FFF2-40B4-BE49-F238E27FC236}">
                    <a16:creationId xmlns:a16="http://schemas.microsoft.com/office/drawing/2014/main" id="{440AB15F-872E-4F47-AB88-3D1CCE1D6E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5800" y="1041988"/>
                <a:ext cx="2465479" cy="1188000"/>
              </a:xfrm>
              <a:prstGeom prst="rect">
                <a:avLst/>
              </a:prstGeom>
              <a:ln>
                <a:solidFill>
                  <a:schemeClr val="bg1"/>
                </a:solidFill>
              </a:ln>
            </p:spPr>
          </p:pic>
          <p:sp>
            <p:nvSpPr>
              <p:cNvPr id="12" name="Tekstvak 11">
                <a:extLst>
                  <a:ext uri="{FF2B5EF4-FFF2-40B4-BE49-F238E27FC236}">
                    <a16:creationId xmlns:a16="http://schemas.microsoft.com/office/drawing/2014/main" id="{50AE585E-D5BD-4F7C-B415-4E7FFEC84B9C}"/>
                  </a:ext>
                </a:extLst>
              </p:cNvPr>
              <p:cNvSpPr txBox="1"/>
              <p:nvPr/>
            </p:nvSpPr>
            <p:spPr>
              <a:xfrm>
                <a:off x="8995725" y="2291205"/>
                <a:ext cx="2662768" cy="923330"/>
              </a:xfrm>
              <a:prstGeom prst="rect">
                <a:avLst/>
              </a:prstGeom>
              <a:noFill/>
            </p:spPr>
            <p:txBody>
              <a:bodyPr wrap="square" rtlCol="0">
                <a:spAutoFit/>
              </a:bodyPr>
              <a:lstStyle/>
              <a:p>
                <a:r>
                  <a:rPr lang="nl-NL" sz="1400" dirty="0">
                    <a:solidFill>
                      <a:schemeClr val="bg1"/>
                    </a:solidFill>
                  </a:rPr>
                  <a:t>Aandrijfas:</a:t>
                </a:r>
              </a:p>
              <a:p>
                <a:r>
                  <a:rPr lang="nl-NL" sz="1000" dirty="0">
                    <a:solidFill>
                      <a:schemeClr val="bg1"/>
                    </a:solidFill>
                  </a:rPr>
                  <a:t>Kijk je tussen de laadbak en de onder-rijbeveiliging door kun je de aandrijfas zien. Controleer of er niks tussen/omheen geslagen is (stuk plastic of touw bijvoorbeeld).</a:t>
                </a:r>
              </a:p>
            </p:txBody>
          </p:sp>
        </p:grpSp>
        <p:cxnSp>
          <p:nvCxnSpPr>
            <p:cNvPr id="53" name="Rechte verbindingslijn 52">
              <a:extLst>
                <a:ext uri="{FF2B5EF4-FFF2-40B4-BE49-F238E27FC236}">
                  <a16:creationId xmlns:a16="http://schemas.microsoft.com/office/drawing/2014/main" id="{2667EFFA-0AEA-42EA-B073-9A97D8CDD31A}"/>
                </a:ext>
              </a:extLst>
            </p:cNvPr>
            <p:cNvCxnSpPr>
              <a:cxnSpLocks/>
            </p:cNvCxnSpPr>
            <p:nvPr/>
          </p:nvCxnSpPr>
          <p:spPr>
            <a:xfrm flipH="1" flipV="1">
              <a:off x="2540821" y="2774402"/>
              <a:ext cx="5291635" cy="1154615"/>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pic>
        <p:nvPicPr>
          <p:cNvPr id="51" name="Afbeelding 50">
            <a:extLst>
              <a:ext uri="{FF2B5EF4-FFF2-40B4-BE49-F238E27FC236}">
                <a16:creationId xmlns:a16="http://schemas.microsoft.com/office/drawing/2014/main" id="{0F7724B5-180C-4E30-90B0-02FC55E4B91A}"/>
              </a:ext>
            </a:extLst>
          </p:cNvPr>
          <p:cNvPicPr>
            <a:picLocks noChangeAspect="1"/>
          </p:cNvPicPr>
          <p:nvPr/>
        </p:nvPicPr>
        <p:blipFill>
          <a:blip r:embed="rId9"/>
          <a:stretch>
            <a:fillRect/>
          </a:stretch>
        </p:blipFill>
        <p:spPr>
          <a:xfrm>
            <a:off x="6806868" y="2541356"/>
            <a:ext cx="73158" cy="79255"/>
          </a:xfrm>
          <a:prstGeom prst="rect">
            <a:avLst/>
          </a:prstGeom>
        </p:spPr>
      </p:pic>
      <p:grpSp>
        <p:nvGrpSpPr>
          <p:cNvPr id="57" name="Groep 56">
            <a:extLst>
              <a:ext uri="{FF2B5EF4-FFF2-40B4-BE49-F238E27FC236}">
                <a16:creationId xmlns:a16="http://schemas.microsoft.com/office/drawing/2014/main" id="{0C113998-4123-42A6-8F55-5E95DB4AC851}"/>
              </a:ext>
            </a:extLst>
          </p:cNvPr>
          <p:cNvGrpSpPr/>
          <p:nvPr/>
        </p:nvGrpSpPr>
        <p:grpSpPr>
          <a:xfrm>
            <a:off x="6436692" y="2620611"/>
            <a:ext cx="1933897" cy="4054913"/>
            <a:chOff x="6436692" y="2620611"/>
            <a:chExt cx="1933897" cy="4054913"/>
          </a:xfrm>
        </p:grpSpPr>
        <p:grpSp>
          <p:nvGrpSpPr>
            <p:cNvPr id="55" name="Groep 54">
              <a:extLst>
                <a:ext uri="{FF2B5EF4-FFF2-40B4-BE49-F238E27FC236}">
                  <a16:creationId xmlns:a16="http://schemas.microsoft.com/office/drawing/2014/main" id="{B256286E-90B2-4A47-8DFA-8DB93914B7C9}"/>
                </a:ext>
              </a:extLst>
            </p:cNvPr>
            <p:cNvGrpSpPr/>
            <p:nvPr/>
          </p:nvGrpSpPr>
          <p:grpSpPr>
            <a:xfrm>
              <a:off x="6511124" y="2620611"/>
              <a:ext cx="1794726" cy="2503872"/>
              <a:chOff x="6511124" y="2620611"/>
              <a:chExt cx="1794726" cy="2503872"/>
            </a:xfrm>
          </p:grpSpPr>
          <p:grpSp>
            <p:nvGrpSpPr>
              <p:cNvPr id="47" name="Groep 46">
                <a:extLst>
                  <a:ext uri="{FF2B5EF4-FFF2-40B4-BE49-F238E27FC236}">
                    <a16:creationId xmlns:a16="http://schemas.microsoft.com/office/drawing/2014/main" id="{D4A5C267-89F4-4EFE-B48B-7388CFC23D05}"/>
                  </a:ext>
                </a:extLst>
              </p:cNvPr>
              <p:cNvGrpSpPr/>
              <p:nvPr/>
            </p:nvGrpSpPr>
            <p:grpSpPr>
              <a:xfrm>
                <a:off x="6511124" y="2643218"/>
                <a:ext cx="1794726" cy="2481265"/>
                <a:chOff x="6511124" y="2643218"/>
                <a:chExt cx="1794726" cy="2481265"/>
              </a:xfrm>
            </p:grpSpPr>
            <p:pic>
              <p:nvPicPr>
                <p:cNvPr id="27" name="Afbeelding 26">
                  <a:extLst>
                    <a:ext uri="{FF2B5EF4-FFF2-40B4-BE49-F238E27FC236}">
                      <a16:creationId xmlns:a16="http://schemas.microsoft.com/office/drawing/2014/main" id="{44FC924C-D715-42D5-8ADD-5290E8BAB4C4}"/>
                    </a:ext>
                  </a:extLst>
                </p:cNvPr>
                <p:cNvPicPr>
                  <a:picLocks noChangeAspect="1"/>
                </p:cNvPicPr>
                <p:nvPr/>
              </p:nvPicPr>
              <p:blipFill>
                <a:blip r:embed="rId9"/>
                <a:stretch>
                  <a:fillRect/>
                </a:stretch>
              </p:blipFill>
              <p:spPr>
                <a:xfrm>
                  <a:off x="6709032" y="2643218"/>
                  <a:ext cx="73158" cy="79255"/>
                </a:xfrm>
                <a:prstGeom prst="rect">
                  <a:avLst/>
                </a:prstGeom>
              </p:spPr>
            </p:pic>
            <p:cxnSp>
              <p:nvCxnSpPr>
                <p:cNvPr id="35" name="Rechte verbindingslijn 34">
                  <a:extLst>
                    <a:ext uri="{FF2B5EF4-FFF2-40B4-BE49-F238E27FC236}">
                      <a16:creationId xmlns:a16="http://schemas.microsoft.com/office/drawing/2014/main" id="{7EF57345-633C-4978-BC4C-DA9D210DC6DC}"/>
                    </a:ext>
                  </a:extLst>
                </p:cNvPr>
                <p:cNvCxnSpPr>
                  <a:cxnSpLocks/>
                </p:cNvCxnSpPr>
                <p:nvPr/>
              </p:nvCxnSpPr>
              <p:spPr>
                <a:xfrm>
                  <a:off x="6756244" y="2722473"/>
                  <a:ext cx="467900" cy="120654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41" name="Afbeelding 40">
                  <a:extLst>
                    <a:ext uri="{FF2B5EF4-FFF2-40B4-BE49-F238E27FC236}">
                      <a16:creationId xmlns:a16="http://schemas.microsoft.com/office/drawing/2014/main" id="{BDA7D360-DEE0-4BB6-91C4-81B783F679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005" t="18183" r="21023" b="21276"/>
                <a:stretch/>
              </p:blipFill>
              <p:spPr>
                <a:xfrm>
                  <a:off x="6511124" y="3936483"/>
                  <a:ext cx="1794726" cy="1188000"/>
                </a:xfrm>
                <a:prstGeom prst="rect">
                  <a:avLst/>
                </a:prstGeom>
                <a:ln>
                  <a:solidFill>
                    <a:schemeClr val="bg1"/>
                  </a:solidFill>
                </a:ln>
              </p:spPr>
            </p:pic>
          </p:grpSp>
          <p:cxnSp>
            <p:nvCxnSpPr>
              <p:cNvPr id="54" name="Rechte verbindingslijn 53">
                <a:extLst>
                  <a:ext uri="{FF2B5EF4-FFF2-40B4-BE49-F238E27FC236}">
                    <a16:creationId xmlns:a16="http://schemas.microsoft.com/office/drawing/2014/main" id="{48F83C46-6E57-445B-8258-5E630BBC2DE9}"/>
                  </a:ext>
                </a:extLst>
              </p:cNvPr>
              <p:cNvCxnSpPr>
                <a:stCxn id="51" idx="2"/>
              </p:cNvCxnSpPr>
              <p:nvPr/>
            </p:nvCxnSpPr>
            <p:spPr>
              <a:xfrm>
                <a:off x="6843447" y="2620611"/>
                <a:ext cx="380697" cy="130840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sp>
          <p:nvSpPr>
            <p:cNvPr id="56" name="Tekstvak 55">
              <a:extLst>
                <a:ext uri="{FF2B5EF4-FFF2-40B4-BE49-F238E27FC236}">
                  <a16:creationId xmlns:a16="http://schemas.microsoft.com/office/drawing/2014/main" id="{912F4154-A6F5-48B6-AF25-B323B5882183}"/>
                </a:ext>
              </a:extLst>
            </p:cNvPr>
            <p:cNvSpPr txBox="1"/>
            <p:nvPr/>
          </p:nvSpPr>
          <p:spPr>
            <a:xfrm>
              <a:off x="6436692" y="5167419"/>
              <a:ext cx="1933897" cy="1508105"/>
            </a:xfrm>
            <a:prstGeom prst="rect">
              <a:avLst/>
            </a:prstGeom>
            <a:noFill/>
          </p:spPr>
          <p:txBody>
            <a:bodyPr wrap="square" rtlCol="0">
              <a:spAutoFit/>
            </a:bodyPr>
            <a:lstStyle/>
            <a:p>
              <a:r>
                <a:rPr lang="nl-NL" sz="1400" dirty="0">
                  <a:solidFill>
                    <a:schemeClr val="bg1"/>
                  </a:solidFill>
                </a:rPr>
                <a:t>Zijmarkeringslichten en contourmarkering:</a:t>
              </a:r>
            </a:p>
            <a:p>
              <a:r>
                <a:rPr lang="nl-NL" sz="1000" dirty="0">
                  <a:solidFill>
                    <a:schemeClr val="bg1"/>
                  </a:solidFill>
                </a:rPr>
                <a:t>Controle op aanwezigheid en werking zijmarkeringslichten (verplicht v.a. lengte &gt;6m.) en </a:t>
              </a:r>
              <a:r>
                <a:rPr lang="nl-NL" sz="1000" dirty="0" err="1">
                  <a:solidFill>
                    <a:schemeClr val="bg1"/>
                  </a:solidFill>
                </a:rPr>
                <a:t>retroreflecterende</a:t>
              </a:r>
              <a:r>
                <a:rPr lang="nl-NL" sz="1000" dirty="0">
                  <a:solidFill>
                    <a:schemeClr val="bg1"/>
                  </a:solidFill>
                </a:rPr>
                <a:t> contourmarkering.</a:t>
              </a:r>
            </a:p>
            <a:p>
              <a:endParaRPr lang="nl-NL" sz="1400" dirty="0">
                <a:solidFill>
                  <a:schemeClr val="bg1"/>
                </a:solidFill>
              </a:endParaRPr>
            </a:p>
          </p:txBody>
        </p:sp>
      </p:grpSp>
      <p:grpSp>
        <p:nvGrpSpPr>
          <p:cNvPr id="66" name="Groep 65">
            <a:extLst>
              <a:ext uri="{FF2B5EF4-FFF2-40B4-BE49-F238E27FC236}">
                <a16:creationId xmlns:a16="http://schemas.microsoft.com/office/drawing/2014/main" id="{53C6334A-46DF-4978-A1E2-77934FF3CB38}"/>
              </a:ext>
            </a:extLst>
          </p:cNvPr>
          <p:cNvGrpSpPr/>
          <p:nvPr/>
        </p:nvGrpSpPr>
        <p:grpSpPr>
          <a:xfrm>
            <a:off x="5804931" y="863139"/>
            <a:ext cx="3633119" cy="2534981"/>
            <a:chOff x="5804931" y="863139"/>
            <a:chExt cx="3633119" cy="2534981"/>
          </a:xfrm>
        </p:grpSpPr>
        <p:grpSp>
          <p:nvGrpSpPr>
            <p:cNvPr id="61" name="Groep 60">
              <a:extLst>
                <a:ext uri="{FF2B5EF4-FFF2-40B4-BE49-F238E27FC236}">
                  <a16:creationId xmlns:a16="http://schemas.microsoft.com/office/drawing/2014/main" id="{320552F8-AF6E-484A-AA55-A25784243BEE}"/>
                </a:ext>
              </a:extLst>
            </p:cNvPr>
            <p:cNvGrpSpPr/>
            <p:nvPr/>
          </p:nvGrpSpPr>
          <p:grpSpPr>
            <a:xfrm>
              <a:off x="5804931" y="863139"/>
              <a:ext cx="3601343" cy="1984300"/>
              <a:chOff x="5804931" y="863139"/>
              <a:chExt cx="3601343" cy="1984300"/>
            </a:xfrm>
          </p:grpSpPr>
          <p:pic>
            <p:nvPicPr>
              <p:cNvPr id="7" name="Afbeelding 6">
                <a:extLst>
                  <a:ext uri="{FF2B5EF4-FFF2-40B4-BE49-F238E27FC236}">
                    <a16:creationId xmlns:a16="http://schemas.microsoft.com/office/drawing/2014/main" id="{4827270F-9412-45E0-A2A8-AB9E942473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1648" y="863139"/>
                <a:ext cx="1744626" cy="1163084"/>
              </a:xfrm>
              <a:prstGeom prst="rect">
                <a:avLst/>
              </a:prstGeom>
              <a:ln>
                <a:solidFill>
                  <a:schemeClr val="bg1"/>
                </a:solidFill>
              </a:ln>
            </p:spPr>
          </p:pic>
          <p:pic>
            <p:nvPicPr>
              <p:cNvPr id="18" name="Afbeelding 17">
                <a:extLst>
                  <a:ext uri="{FF2B5EF4-FFF2-40B4-BE49-F238E27FC236}">
                    <a16:creationId xmlns:a16="http://schemas.microsoft.com/office/drawing/2014/main" id="{760EEB46-1648-49AF-AD56-A489D9F7EF3C}"/>
                  </a:ext>
                </a:extLst>
              </p:cNvPr>
              <p:cNvPicPr>
                <a:picLocks noChangeAspect="1"/>
              </p:cNvPicPr>
              <p:nvPr/>
            </p:nvPicPr>
            <p:blipFill>
              <a:blip r:embed="rId9"/>
              <a:stretch>
                <a:fillRect/>
              </a:stretch>
            </p:blipFill>
            <p:spPr>
              <a:xfrm>
                <a:off x="5804931" y="2768184"/>
                <a:ext cx="73158" cy="79255"/>
              </a:xfrm>
              <a:prstGeom prst="rect">
                <a:avLst/>
              </a:prstGeom>
            </p:spPr>
          </p:pic>
          <p:cxnSp>
            <p:nvCxnSpPr>
              <p:cNvPr id="24" name="Rechte verbindingslijn 23">
                <a:extLst>
                  <a:ext uri="{FF2B5EF4-FFF2-40B4-BE49-F238E27FC236}">
                    <a16:creationId xmlns:a16="http://schemas.microsoft.com/office/drawing/2014/main" id="{8205975F-0838-4787-8BBE-4EBAB4717B3F}"/>
                  </a:ext>
                </a:extLst>
              </p:cNvPr>
              <p:cNvCxnSpPr>
                <a:cxnSpLocks/>
              </p:cNvCxnSpPr>
              <p:nvPr/>
            </p:nvCxnSpPr>
            <p:spPr>
              <a:xfrm flipV="1">
                <a:off x="5872593" y="2043997"/>
                <a:ext cx="2049698" cy="747469"/>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sp>
          <p:nvSpPr>
            <p:cNvPr id="64" name="Tekstvak 63">
              <a:extLst>
                <a:ext uri="{FF2B5EF4-FFF2-40B4-BE49-F238E27FC236}">
                  <a16:creationId xmlns:a16="http://schemas.microsoft.com/office/drawing/2014/main" id="{46A970C0-3B5F-486C-B980-BE8C6524A2BA}"/>
                </a:ext>
              </a:extLst>
            </p:cNvPr>
            <p:cNvSpPr txBox="1"/>
            <p:nvPr/>
          </p:nvSpPr>
          <p:spPr>
            <a:xfrm>
              <a:off x="7643057" y="2167014"/>
              <a:ext cx="1794993" cy="1231106"/>
            </a:xfrm>
            <a:prstGeom prst="rect">
              <a:avLst/>
            </a:prstGeom>
            <a:noFill/>
          </p:spPr>
          <p:txBody>
            <a:bodyPr wrap="square" rtlCol="0">
              <a:spAutoFit/>
            </a:bodyPr>
            <a:lstStyle/>
            <a:p>
              <a:r>
                <a:rPr lang="nl-NL" sz="1400" dirty="0">
                  <a:solidFill>
                    <a:schemeClr val="bg1"/>
                  </a:solidFill>
                </a:rPr>
                <a:t>Achterwielen:</a:t>
              </a:r>
            </a:p>
            <a:p>
              <a:r>
                <a:rPr lang="nl-NL" sz="1000" dirty="0">
                  <a:solidFill>
                    <a:schemeClr val="bg1"/>
                  </a:solidFill>
                </a:rPr>
                <a:t>Uiterlijke staat, wielmoeren vast, bandenspanning, profieldiepte (min. 1,6 mm), ventieldopjes en controle op voorwerpen tussen de “dubbellucht” banden.</a:t>
              </a:r>
            </a:p>
          </p:txBody>
        </p:sp>
      </p:grpSp>
      <p:grpSp>
        <p:nvGrpSpPr>
          <p:cNvPr id="67" name="Groep 66">
            <a:extLst>
              <a:ext uri="{FF2B5EF4-FFF2-40B4-BE49-F238E27FC236}">
                <a16:creationId xmlns:a16="http://schemas.microsoft.com/office/drawing/2014/main" id="{59E4EFD6-F8D8-4065-962D-A64A5CDB891C}"/>
              </a:ext>
            </a:extLst>
          </p:cNvPr>
          <p:cNvGrpSpPr/>
          <p:nvPr/>
        </p:nvGrpSpPr>
        <p:grpSpPr>
          <a:xfrm>
            <a:off x="9860728" y="863139"/>
            <a:ext cx="1844246" cy="2358529"/>
            <a:chOff x="9860728" y="863139"/>
            <a:chExt cx="1494031" cy="1809227"/>
          </a:xfrm>
        </p:grpSpPr>
        <p:pic>
          <p:nvPicPr>
            <p:cNvPr id="63" name="Afbeelding 62">
              <a:extLst>
                <a:ext uri="{FF2B5EF4-FFF2-40B4-BE49-F238E27FC236}">
                  <a16:creationId xmlns:a16="http://schemas.microsoft.com/office/drawing/2014/main" id="{DB70572A-F18C-4BAA-85E9-396D9F1EAC2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7819" r="3728" b="18044"/>
            <a:stretch/>
          </p:blipFill>
          <p:spPr>
            <a:xfrm>
              <a:off x="9935159" y="863139"/>
              <a:ext cx="1335747" cy="1542613"/>
            </a:xfrm>
            <a:prstGeom prst="rect">
              <a:avLst/>
            </a:prstGeom>
            <a:ln>
              <a:solidFill>
                <a:schemeClr val="bg1"/>
              </a:solidFill>
            </a:ln>
          </p:spPr>
        </p:pic>
        <p:sp>
          <p:nvSpPr>
            <p:cNvPr id="65" name="Tekstvak 64">
              <a:extLst>
                <a:ext uri="{FF2B5EF4-FFF2-40B4-BE49-F238E27FC236}">
                  <a16:creationId xmlns:a16="http://schemas.microsoft.com/office/drawing/2014/main" id="{0FA992B8-1236-4985-B630-9E3F0B79E668}"/>
                </a:ext>
              </a:extLst>
            </p:cNvPr>
            <p:cNvSpPr txBox="1"/>
            <p:nvPr/>
          </p:nvSpPr>
          <p:spPr>
            <a:xfrm>
              <a:off x="9860728" y="2426145"/>
              <a:ext cx="1494031" cy="246221"/>
            </a:xfrm>
            <a:prstGeom prst="rect">
              <a:avLst/>
            </a:prstGeom>
            <a:noFill/>
          </p:spPr>
          <p:txBody>
            <a:bodyPr wrap="square" rtlCol="0">
              <a:spAutoFit/>
            </a:bodyPr>
            <a:lstStyle/>
            <a:p>
              <a:r>
                <a:rPr lang="nl-NL" sz="1000" dirty="0">
                  <a:solidFill>
                    <a:schemeClr val="bg1"/>
                  </a:solidFill>
                </a:rPr>
                <a:t>Controle “dubbellucht”.</a:t>
              </a:r>
            </a:p>
          </p:txBody>
        </p:sp>
      </p:grpSp>
    </p:spTree>
    <p:extLst>
      <p:ext uri="{BB962C8B-B14F-4D97-AF65-F5344CB8AC3E}">
        <p14:creationId xmlns:p14="http://schemas.microsoft.com/office/powerpoint/2010/main" val="2888374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30310"/>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52B5315-536A-4411-AAD9-53DA30E159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560" y="6254022"/>
            <a:ext cx="514618" cy="407854"/>
          </a:xfrm>
          <a:prstGeom prst="rect">
            <a:avLst/>
          </a:prstGeom>
        </p:spPr>
      </p:pic>
      <p:sp>
        <p:nvSpPr>
          <p:cNvPr id="3" name="Tijdelijke aanduiding voor voettekst 2">
            <a:extLst>
              <a:ext uri="{FF2B5EF4-FFF2-40B4-BE49-F238E27FC236}">
                <a16:creationId xmlns:a16="http://schemas.microsoft.com/office/drawing/2014/main" id="{D63125B3-877C-4B6A-AA1D-DF154231E5AB}"/>
              </a:ext>
            </a:extLst>
          </p:cNvPr>
          <p:cNvSpPr>
            <a:spLocks noGrp="1"/>
          </p:cNvSpPr>
          <p:nvPr>
            <p:ph type="ftr" sz="quarter" idx="11"/>
          </p:nvPr>
        </p:nvSpPr>
        <p:spPr/>
        <p:txBody>
          <a:bodyPr/>
          <a:lstStyle/>
          <a:p>
            <a:r>
              <a:rPr lang="nl-NL"/>
              <a:t>Rijschool van Zuylen</a:t>
            </a:r>
          </a:p>
        </p:txBody>
      </p:sp>
      <p:sp>
        <p:nvSpPr>
          <p:cNvPr id="4" name="Tijdelijke aanduiding voor dianummer 3">
            <a:extLst>
              <a:ext uri="{FF2B5EF4-FFF2-40B4-BE49-F238E27FC236}">
                <a16:creationId xmlns:a16="http://schemas.microsoft.com/office/drawing/2014/main" id="{5C55AC24-CDE8-4F08-A385-AD1EC6DD17D7}"/>
              </a:ext>
            </a:extLst>
          </p:cNvPr>
          <p:cNvSpPr>
            <a:spLocks noGrp="1"/>
          </p:cNvSpPr>
          <p:nvPr>
            <p:ph type="sldNum" sz="quarter" idx="12"/>
          </p:nvPr>
        </p:nvSpPr>
        <p:spPr/>
        <p:txBody>
          <a:bodyPr/>
          <a:lstStyle/>
          <a:p>
            <a:fld id="{FD5F6DB9-06E1-4254-954C-B88962092063}" type="slidenum">
              <a:rPr lang="nl-NL" smtClean="0"/>
              <a:t>7</a:t>
            </a:fld>
            <a:endParaRPr lang="nl-NL"/>
          </a:p>
        </p:txBody>
      </p:sp>
      <p:pic>
        <p:nvPicPr>
          <p:cNvPr id="8" name="Afbeelding 7">
            <a:extLst>
              <a:ext uri="{FF2B5EF4-FFF2-40B4-BE49-F238E27FC236}">
                <a16:creationId xmlns:a16="http://schemas.microsoft.com/office/drawing/2014/main" id="{596C81F9-B8E6-4842-B7CD-1150D9E1C1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679" y="1039823"/>
            <a:ext cx="3639332" cy="5014475"/>
          </a:xfrm>
          <a:prstGeom prst="rect">
            <a:avLst/>
          </a:prstGeom>
          <a:ln>
            <a:solidFill>
              <a:schemeClr val="bg1"/>
            </a:solidFill>
          </a:ln>
        </p:spPr>
      </p:pic>
      <p:sp>
        <p:nvSpPr>
          <p:cNvPr id="9" name="Tekstvak 8">
            <a:extLst>
              <a:ext uri="{FF2B5EF4-FFF2-40B4-BE49-F238E27FC236}">
                <a16:creationId xmlns:a16="http://schemas.microsoft.com/office/drawing/2014/main" id="{BC8694B2-5987-4E12-8AB5-4A1AA8DF1E01}"/>
              </a:ext>
            </a:extLst>
          </p:cNvPr>
          <p:cNvSpPr txBox="1"/>
          <p:nvPr/>
        </p:nvSpPr>
        <p:spPr>
          <a:xfrm>
            <a:off x="3646967" y="191382"/>
            <a:ext cx="5103628" cy="646331"/>
          </a:xfrm>
          <a:prstGeom prst="rect">
            <a:avLst/>
          </a:prstGeom>
          <a:noFill/>
        </p:spPr>
        <p:txBody>
          <a:bodyPr wrap="square" rtlCol="0">
            <a:spAutoFit/>
          </a:bodyPr>
          <a:lstStyle/>
          <a:p>
            <a:pPr algn="ctr"/>
            <a:r>
              <a:rPr lang="nl-NL" sz="3600" dirty="0">
                <a:solidFill>
                  <a:schemeClr val="bg1"/>
                </a:solidFill>
              </a:rPr>
              <a:t>Controle achterzijde</a:t>
            </a:r>
          </a:p>
        </p:txBody>
      </p:sp>
      <p:sp>
        <p:nvSpPr>
          <p:cNvPr id="14" name="Tekstvak 13"/>
          <p:cNvSpPr txBox="1"/>
          <p:nvPr/>
        </p:nvSpPr>
        <p:spPr>
          <a:xfrm>
            <a:off x="8861080" y="963645"/>
            <a:ext cx="2872994" cy="769441"/>
          </a:xfrm>
          <a:prstGeom prst="rect">
            <a:avLst/>
          </a:prstGeom>
          <a:noFill/>
        </p:spPr>
        <p:txBody>
          <a:bodyPr wrap="square" rtlCol="0">
            <a:spAutoFit/>
          </a:bodyPr>
          <a:lstStyle/>
          <a:p>
            <a:pPr lvl="0"/>
            <a:r>
              <a:rPr lang="nl-NL" sz="1400" dirty="0">
                <a:solidFill>
                  <a:prstClr val="white"/>
                </a:solidFill>
              </a:rPr>
              <a:t>Breedtelichten en contourmarkering:</a:t>
            </a:r>
          </a:p>
          <a:p>
            <a:pPr lvl="0"/>
            <a:r>
              <a:rPr lang="nl-NL" sz="1000" dirty="0">
                <a:solidFill>
                  <a:prstClr val="white"/>
                </a:solidFill>
              </a:rPr>
              <a:t>Controle op aanwezigheid en werking breedtelichten (verplicht v.a. breedte &gt;1,6m.) en </a:t>
            </a:r>
            <a:r>
              <a:rPr lang="nl-NL" sz="1000" dirty="0" err="1">
                <a:solidFill>
                  <a:prstClr val="white"/>
                </a:solidFill>
              </a:rPr>
              <a:t>retroreflecterende</a:t>
            </a:r>
            <a:r>
              <a:rPr lang="nl-NL" sz="1000" dirty="0">
                <a:solidFill>
                  <a:prstClr val="white"/>
                </a:solidFill>
              </a:rPr>
              <a:t> contourmarkering</a:t>
            </a:r>
          </a:p>
        </p:txBody>
      </p:sp>
      <p:grpSp>
        <p:nvGrpSpPr>
          <p:cNvPr id="28" name="Groep 27"/>
          <p:cNvGrpSpPr/>
          <p:nvPr/>
        </p:nvGrpSpPr>
        <p:grpSpPr>
          <a:xfrm>
            <a:off x="7615760" y="1472853"/>
            <a:ext cx="1221958" cy="3328244"/>
            <a:chOff x="7615760" y="1472853"/>
            <a:chExt cx="1221958" cy="3328244"/>
          </a:xfrm>
        </p:grpSpPr>
        <p:cxnSp>
          <p:nvCxnSpPr>
            <p:cNvPr id="7" name="Rechte verbindingslijn 6">
              <a:extLst>
                <a:ext uri="{FF2B5EF4-FFF2-40B4-BE49-F238E27FC236}">
                  <a16:creationId xmlns:a16="http://schemas.microsoft.com/office/drawing/2014/main" id="{0FE255AF-7918-4AFB-AAD6-CE1B6501BA8A}"/>
                </a:ext>
              </a:extLst>
            </p:cNvPr>
            <p:cNvCxnSpPr>
              <a:cxnSpLocks/>
            </p:cNvCxnSpPr>
            <p:nvPr/>
          </p:nvCxnSpPr>
          <p:spPr>
            <a:xfrm flipH="1">
              <a:off x="7639122" y="1472853"/>
              <a:ext cx="1198596" cy="274328"/>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10" name="Rechte verbindingslijn 9">
              <a:extLst>
                <a:ext uri="{FF2B5EF4-FFF2-40B4-BE49-F238E27FC236}">
                  <a16:creationId xmlns:a16="http://schemas.microsoft.com/office/drawing/2014/main" id="{0FE255AF-7918-4AFB-AAD6-CE1B6501BA8A}"/>
                </a:ext>
              </a:extLst>
            </p:cNvPr>
            <p:cNvCxnSpPr>
              <a:cxnSpLocks/>
            </p:cNvCxnSpPr>
            <p:nvPr/>
          </p:nvCxnSpPr>
          <p:spPr>
            <a:xfrm flipH="1">
              <a:off x="7928432" y="1472853"/>
              <a:ext cx="909286" cy="3264712"/>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12" name="Ovaal 11">
              <a:extLst>
                <a:ext uri="{FF2B5EF4-FFF2-40B4-BE49-F238E27FC236}">
                  <a16:creationId xmlns:a16="http://schemas.microsoft.com/office/drawing/2014/main" id="{13DDC7F5-B2FF-463A-9044-6D8244834571}"/>
                </a:ext>
              </a:extLst>
            </p:cNvPr>
            <p:cNvSpPr/>
            <p:nvPr/>
          </p:nvSpPr>
          <p:spPr>
            <a:xfrm>
              <a:off x="7615760" y="1716610"/>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p:cNvPicPr>
              <a:picLocks noChangeAspect="1"/>
            </p:cNvPicPr>
            <p:nvPr/>
          </p:nvPicPr>
          <p:blipFill>
            <a:blip r:embed="rId4"/>
            <a:stretch>
              <a:fillRect/>
            </a:stretch>
          </p:blipFill>
          <p:spPr>
            <a:xfrm>
              <a:off x="7883615" y="4721842"/>
              <a:ext cx="73158" cy="79255"/>
            </a:xfrm>
            <a:prstGeom prst="rect">
              <a:avLst/>
            </a:prstGeom>
          </p:spPr>
        </p:pic>
      </p:grpSp>
      <p:sp>
        <p:nvSpPr>
          <p:cNvPr id="24" name="Rechthoek 23"/>
          <p:cNvSpPr/>
          <p:nvPr/>
        </p:nvSpPr>
        <p:spPr>
          <a:xfrm>
            <a:off x="141753" y="966162"/>
            <a:ext cx="6096000" cy="2431435"/>
          </a:xfrm>
          <a:prstGeom prst="rect">
            <a:avLst/>
          </a:prstGeom>
        </p:spPr>
        <p:txBody>
          <a:bodyPr>
            <a:spAutoFit/>
          </a:bodyPr>
          <a:lstStyle/>
          <a:p>
            <a:pPr lvl="0"/>
            <a:r>
              <a:rPr lang="nl-NL" sz="1900" dirty="0">
                <a:solidFill>
                  <a:prstClr val="white"/>
                </a:solidFill>
              </a:rPr>
              <a:t>Algehele staat:</a:t>
            </a:r>
          </a:p>
          <a:p>
            <a:pPr lvl="0"/>
            <a:endParaRPr lang="nl-NL" sz="1900" dirty="0">
              <a:solidFill>
                <a:prstClr val="white"/>
              </a:solidFill>
            </a:endParaRPr>
          </a:p>
          <a:p>
            <a:pPr marL="342900" lvl="0" indent="-342900">
              <a:buFontTx/>
              <a:buChar char="-"/>
            </a:pPr>
            <a:r>
              <a:rPr lang="nl-NL" sz="1900" dirty="0">
                <a:solidFill>
                  <a:prstClr val="white"/>
                </a:solidFill>
              </a:rPr>
              <a:t>Geen schade achterzijde</a:t>
            </a:r>
          </a:p>
          <a:p>
            <a:pPr marL="342900" lvl="0" indent="-342900">
              <a:buFontTx/>
              <a:buChar char="-"/>
            </a:pPr>
            <a:r>
              <a:rPr lang="nl-NL" sz="1900" dirty="0">
                <a:solidFill>
                  <a:prstClr val="white"/>
                </a:solidFill>
              </a:rPr>
              <a:t>Bumper in de lage stand</a:t>
            </a:r>
          </a:p>
          <a:p>
            <a:pPr marL="342900" lvl="0" indent="-342900">
              <a:buFontTx/>
              <a:buChar char="-"/>
            </a:pPr>
            <a:r>
              <a:rPr lang="nl-NL" sz="1900" dirty="0">
                <a:solidFill>
                  <a:prstClr val="white"/>
                </a:solidFill>
              </a:rPr>
              <a:t>Verlichting schoon en heel</a:t>
            </a:r>
          </a:p>
          <a:p>
            <a:pPr marL="342900" lvl="0" indent="-342900">
              <a:buFontTx/>
              <a:buChar char="-"/>
            </a:pPr>
            <a:r>
              <a:rPr lang="nl-NL" sz="1900" dirty="0">
                <a:solidFill>
                  <a:prstClr val="white"/>
                </a:solidFill>
              </a:rPr>
              <a:t>Kentekenplaat aanwezig en leesbaar</a:t>
            </a:r>
          </a:p>
          <a:p>
            <a:pPr marL="342900" lvl="0" indent="-342900">
              <a:buFontTx/>
              <a:buChar char="-"/>
            </a:pPr>
            <a:r>
              <a:rPr lang="nl-NL" sz="1900" dirty="0">
                <a:solidFill>
                  <a:prstClr val="white"/>
                </a:solidFill>
              </a:rPr>
              <a:t>Laadklep gesloten</a:t>
            </a:r>
          </a:p>
          <a:p>
            <a:pPr marL="342900" lvl="0" indent="-342900">
              <a:buFontTx/>
              <a:buChar char="-"/>
            </a:pPr>
            <a:r>
              <a:rPr lang="nl-NL" sz="1900" dirty="0">
                <a:solidFill>
                  <a:prstClr val="white"/>
                </a:solidFill>
              </a:rPr>
              <a:t>Evt. lading controleren </a:t>
            </a:r>
            <a:r>
              <a:rPr lang="nl-NL" sz="1000" dirty="0">
                <a:solidFill>
                  <a:prstClr val="white"/>
                </a:solidFill>
              </a:rPr>
              <a:t>(plaatsing en stuwing)</a:t>
            </a:r>
            <a:r>
              <a:rPr lang="nl-NL" sz="1900" dirty="0">
                <a:solidFill>
                  <a:prstClr val="white"/>
                </a:solidFill>
              </a:rPr>
              <a:t>  </a:t>
            </a:r>
          </a:p>
        </p:txBody>
      </p:sp>
    </p:spTree>
    <p:extLst>
      <p:ext uri="{BB962C8B-B14F-4D97-AF65-F5344CB8AC3E}">
        <p14:creationId xmlns:p14="http://schemas.microsoft.com/office/powerpoint/2010/main" val="1606685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0310"/>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39F3FB-09B2-4020-BA08-D40F83259A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560" y="6254022"/>
            <a:ext cx="514618" cy="407854"/>
          </a:xfrm>
          <a:prstGeom prst="rect">
            <a:avLst/>
          </a:prstGeom>
        </p:spPr>
      </p:pic>
      <p:sp>
        <p:nvSpPr>
          <p:cNvPr id="3" name="Tijdelijke aanduiding voor voettekst 2">
            <a:extLst>
              <a:ext uri="{FF2B5EF4-FFF2-40B4-BE49-F238E27FC236}">
                <a16:creationId xmlns:a16="http://schemas.microsoft.com/office/drawing/2014/main" id="{59E354AE-D97D-48AC-9C10-BBF349B14634}"/>
              </a:ext>
            </a:extLst>
          </p:cNvPr>
          <p:cNvSpPr>
            <a:spLocks noGrp="1"/>
          </p:cNvSpPr>
          <p:nvPr>
            <p:ph type="ftr" sz="quarter" idx="11"/>
          </p:nvPr>
        </p:nvSpPr>
        <p:spPr/>
        <p:txBody>
          <a:bodyPr/>
          <a:lstStyle/>
          <a:p>
            <a:r>
              <a:rPr lang="nl-NL"/>
              <a:t>Rijschool van Zuylen</a:t>
            </a:r>
          </a:p>
        </p:txBody>
      </p:sp>
      <p:sp>
        <p:nvSpPr>
          <p:cNvPr id="4" name="Tijdelijke aanduiding voor dianummer 3">
            <a:extLst>
              <a:ext uri="{FF2B5EF4-FFF2-40B4-BE49-F238E27FC236}">
                <a16:creationId xmlns:a16="http://schemas.microsoft.com/office/drawing/2014/main" id="{16A79D45-C476-4439-A458-FE2DDD646566}"/>
              </a:ext>
            </a:extLst>
          </p:cNvPr>
          <p:cNvSpPr>
            <a:spLocks noGrp="1"/>
          </p:cNvSpPr>
          <p:nvPr>
            <p:ph type="sldNum" sz="quarter" idx="12"/>
          </p:nvPr>
        </p:nvSpPr>
        <p:spPr/>
        <p:txBody>
          <a:bodyPr/>
          <a:lstStyle/>
          <a:p>
            <a:fld id="{FD5F6DB9-06E1-4254-954C-B88962092063}" type="slidenum">
              <a:rPr lang="nl-NL" smtClean="0"/>
              <a:t>8</a:t>
            </a:fld>
            <a:endParaRPr lang="nl-NL"/>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t="7260" r="1061" b="2520"/>
          <a:stretch/>
        </p:blipFill>
        <p:spPr>
          <a:xfrm>
            <a:off x="3478848" y="810376"/>
            <a:ext cx="7685902" cy="3665838"/>
          </a:xfrm>
          <a:prstGeom prst="rect">
            <a:avLst/>
          </a:prstGeom>
          <a:ln>
            <a:solidFill>
              <a:schemeClr val="bg1"/>
            </a:solidFill>
          </a:ln>
        </p:spPr>
      </p:pic>
      <p:sp>
        <p:nvSpPr>
          <p:cNvPr id="6" name="Rechthoek 5"/>
          <p:cNvSpPr/>
          <p:nvPr/>
        </p:nvSpPr>
        <p:spPr>
          <a:xfrm>
            <a:off x="3478848" y="156686"/>
            <a:ext cx="4855368" cy="646331"/>
          </a:xfrm>
          <a:prstGeom prst="rect">
            <a:avLst/>
          </a:prstGeom>
        </p:spPr>
        <p:txBody>
          <a:bodyPr wrap="none">
            <a:spAutoFit/>
          </a:bodyPr>
          <a:lstStyle/>
          <a:p>
            <a:pPr lvl="0" algn="ctr"/>
            <a:r>
              <a:rPr lang="nl-NL" sz="3600" dirty="0">
                <a:solidFill>
                  <a:prstClr val="white"/>
                </a:solidFill>
              </a:rPr>
              <a:t>Controle </a:t>
            </a:r>
            <a:r>
              <a:rPr lang="nl-NL" sz="3600" dirty="0" err="1">
                <a:solidFill>
                  <a:prstClr val="white"/>
                </a:solidFill>
              </a:rPr>
              <a:t>rechtererzijkant</a:t>
            </a:r>
            <a:endParaRPr lang="nl-NL" sz="3600" dirty="0">
              <a:solidFill>
                <a:prstClr val="white"/>
              </a:solidFill>
            </a:endParaRPr>
          </a:p>
        </p:txBody>
      </p:sp>
      <p:sp>
        <p:nvSpPr>
          <p:cNvPr id="8" name="Rechthoek 7"/>
          <p:cNvSpPr/>
          <p:nvPr/>
        </p:nvSpPr>
        <p:spPr>
          <a:xfrm>
            <a:off x="189470" y="803017"/>
            <a:ext cx="3849130" cy="2431435"/>
          </a:xfrm>
          <a:prstGeom prst="rect">
            <a:avLst/>
          </a:prstGeom>
        </p:spPr>
        <p:txBody>
          <a:bodyPr wrap="square">
            <a:spAutoFit/>
          </a:bodyPr>
          <a:lstStyle/>
          <a:p>
            <a:pPr lvl="0"/>
            <a:r>
              <a:rPr lang="nl-NL" sz="1900" dirty="0">
                <a:solidFill>
                  <a:prstClr val="white"/>
                </a:solidFill>
              </a:rPr>
              <a:t>Voor wat betreft de:</a:t>
            </a:r>
          </a:p>
          <a:p>
            <a:pPr lvl="0"/>
            <a:endParaRPr lang="nl-NL" sz="1900" dirty="0">
              <a:solidFill>
                <a:prstClr val="white"/>
              </a:solidFill>
            </a:endParaRPr>
          </a:p>
          <a:p>
            <a:pPr marL="342900" lvl="0" indent="-342900">
              <a:buFontTx/>
              <a:buChar char="-"/>
            </a:pPr>
            <a:r>
              <a:rPr lang="nl-NL" sz="1900" dirty="0">
                <a:solidFill>
                  <a:prstClr val="white"/>
                </a:solidFill>
              </a:rPr>
              <a:t>Cabine</a:t>
            </a:r>
          </a:p>
          <a:p>
            <a:pPr marL="342900" lvl="0" indent="-342900">
              <a:buFontTx/>
              <a:buChar char="-"/>
            </a:pPr>
            <a:r>
              <a:rPr lang="nl-NL" sz="1900" dirty="0">
                <a:solidFill>
                  <a:prstClr val="white"/>
                </a:solidFill>
              </a:rPr>
              <a:t>Onder-rij beveiliging</a:t>
            </a:r>
          </a:p>
          <a:p>
            <a:pPr marL="342900" lvl="0" indent="-342900">
              <a:buFontTx/>
              <a:buChar char="-"/>
            </a:pPr>
            <a:r>
              <a:rPr lang="nl-NL" sz="1900" dirty="0">
                <a:solidFill>
                  <a:prstClr val="white"/>
                </a:solidFill>
              </a:rPr>
              <a:t>Lengtemarkering</a:t>
            </a:r>
          </a:p>
          <a:p>
            <a:pPr marL="342900" lvl="0" indent="-342900">
              <a:buFontTx/>
              <a:buChar char="-"/>
            </a:pPr>
            <a:r>
              <a:rPr lang="nl-NL" sz="1900" dirty="0">
                <a:solidFill>
                  <a:prstClr val="white"/>
                </a:solidFill>
              </a:rPr>
              <a:t>Banden en wielen</a:t>
            </a:r>
          </a:p>
          <a:p>
            <a:pPr marL="342900" lvl="0" indent="-342900">
              <a:buFontTx/>
              <a:buChar char="-"/>
            </a:pPr>
            <a:endParaRPr lang="nl-NL" sz="1900" dirty="0">
              <a:solidFill>
                <a:prstClr val="white"/>
              </a:solidFill>
            </a:endParaRPr>
          </a:p>
          <a:p>
            <a:pPr lvl="0"/>
            <a:r>
              <a:rPr lang="nl-NL" sz="1900" dirty="0">
                <a:solidFill>
                  <a:prstClr val="white"/>
                </a:solidFill>
              </a:rPr>
              <a:t>Idem als linkerzijde…</a:t>
            </a:r>
          </a:p>
        </p:txBody>
      </p:sp>
      <p:cxnSp>
        <p:nvCxnSpPr>
          <p:cNvPr id="9" name="Rechte verbindingslijn 8">
            <a:extLst>
              <a:ext uri="{FF2B5EF4-FFF2-40B4-BE49-F238E27FC236}">
                <a16:creationId xmlns:a16="http://schemas.microsoft.com/office/drawing/2014/main" id="{7FCC2FFC-3E0B-4A64-B5B4-75C530B3DC68}"/>
              </a:ext>
            </a:extLst>
          </p:cNvPr>
          <p:cNvCxnSpPr>
            <a:cxnSpLocks/>
          </p:cNvCxnSpPr>
          <p:nvPr/>
        </p:nvCxnSpPr>
        <p:spPr>
          <a:xfrm flipV="1">
            <a:off x="2372498" y="3651339"/>
            <a:ext cx="1542289" cy="458888"/>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11" name="Ovaal 10">
            <a:extLst>
              <a:ext uri="{FF2B5EF4-FFF2-40B4-BE49-F238E27FC236}">
                <a16:creationId xmlns:a16="http://schemas.microsoft.com/office/drawing/2014/main" id="{13DDC7F5-B2FF-463A-9044-6D8244834571}"/>
              </a:ext>
            </a:extLst>
          </p:cNvPr>
          <p:cNvSpPr/>
          <p:nvPr/>
        </p:nvSpPr>
        <p:spPr>
          <a:xfrm>
            <a:off x="3883704" y="3614560"/>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050" y="4122292"/>
            <a:ext cx="1141970" cy="761313"/>
          </a:xfrm>
          <a:prstGeom prst="rect">
            <a:avLst/>
          </a:prstGeom>
          <a:ln>
            <a:solidFill>
              <a:schemeClr val="bg1"/>
            </a:solidFill>
          </a:ln>
        </p:spPr>
      </p:pic>
      <p:sp>
        <p:nvSpPr>
          <p:cNvPr id="13" name="Rechthoek 12"/>
          <p:cNvSpPr/>
          <p:nvPr/>
        </p:nvSpPr>
        <p:spPr>
          <a:xfrm>
            <a:off x="1427720" y="4879194"/>
            <a:ext cx="1480236" cy="830997"/>
          </a:xfrm>
          <a:prstGeom prst="rect">
            <a:avLst/>
          </a:prstGeom>
        </p:spPr>
        <p:txBody>
          <a:bodyPr wrap="square">
            <a:spAutoFit/>
          </a:bodyPr>
          <a:lstStyle/>
          <a:p>
            <a:pPr lvl="0"/>
            <a:r>
              <a:rPr lang="nl-NL" sz="1400" dirty="0">
                <a:solidFill>
                  <a:prstClr val="white"/>
                </a:solidFill>
              </a:rPr>
              <a:t>Bediening achterklep:</a:t>
            </a:r>
          </a:p>
          <a:p>
            <a:pPr lvl="0"/>
            <a:r>
              <a:rPr lang="nl-NL" sz="1000" dirty="0">
                <a:solidFill>
                  <a:prstClr val="white"/>
                </a:solidFill>
              </a:rPr>
              <a:t>Massa sleutel verwijdert en kastje gesloten.</a:t>
            </a:r>
            <a:endParaRPr lang="nl-NL" dirty="0"/>
          </a:p>
        </p:txBody>
      </p:sp>
      <p:cxnSp>
        <p:nvCxnSpPr>
          <p:cNvPr id="14" name="Rechte verbindingslijn 13">
            <a:extLst>
              <a:ext uri="{FF2B5EF4-FFF2-40B4-BE49-F238E27FC236}">
                <a16:creationId xmlns:a16="http://schemas.microsoft.com/office/drawing/2014/main" id="{7FCC2FFC-3E0B-4A64-B5B4-75C530B3DC68}"/>
              </a:ext>
            </a:extLst>
          </p:cNvPr>
          <p:cNvCxnSpPr>
            <a:cxnSpLocks/>
          </p:cNvCxnSpPr>
          <p:nvPr/>
        </p:nvCxnSpPr>
        <p:spPr>
          <a:xfrm flipV="1">
            <a:off x="6096000" y="4068774"/>
            <a:ext cx="1818257" cy="839545"/>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16" name="Ovaal 15">
            <a:extLst>
              <a:ext uri="{FF2B5EF4-FFF2-40B4-BE49-F238E27FC236}">
                <a16:creationId xmlns:a16="http://schemas.microsoft.com/office/drawing/2014/main" id="{13DDC7F5-B2FF-463A-9044-6D8244834571}"/>
              </a:ext>
            </a:extLst>
          </p:cNvPr>
          <p:cNvSpPr/>
          <p:nvPr/>
        </p:nvSpPr>
        <p:spPr>
          <a:xfrm>
            <a:off x="7883174" y="4028315"/>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062" y="4598842"/>
            <a:ext cx="1100569" cy="913188"/>
          </a:xfrm>
          <a:prstGeom prst="rect">
            <a:avLst/>
          </a:prstGeom>
          <a:ln>
            <a:solidFill>
              <a:schemeClr val="bg1"/>
            </a:solidFill>
          </a:ln>
        </p:spPr>
      </p:pic>
      <p:sp>
        <p:nvSpPr>
          <p:cNvPr id="18" name="Rechthoek 17"/>
          <p:cNvSpPr/>
          <p:nvPr/>
        </p:nvSpPr>
        <p:spPr>
          <a:xfrm>
            <a:off x="4896780" y="5498517"/>
            <a:ext cx="1425144" cy="923330"/>
          </a:xfrm>
          <a:prstGeom prst="rect">
            <a:avLst/>
          </a:prstGeom>
        </p:spPr>
        <p:txBody>
          <a:bodyPr wrap="square">
            <a:spAutoFit/>
          </a:bodyPr>
          <a:lstStyle/>
          <a:p>
            <a:pPr lvl="0"/>
            <a:r>
              <a:rPr lang="nl-NL" sz="1400" dirty="0">
                <a:solidFill>
                  <a:prstClr val="white"/>
                </a:solidFill>
              </a:rPr>
              <a:t>Brandstoftank:</a:t>
            </a:r>
          </a:p>
          <a:p>
            <a:pPr lvl="0"/>
            <a:r>
              <a:rPr lang="nl-NL" sz="1000" dirty="0">
                <a:solidFill>
                  <a:prstClr val="white"/>
                </a:solidFill>
              </a:rPr>
              <a:t>Uiterlijke staat / lekkage, dop goed bevestigd en vast / dicht gedraaid. </a:t>
            </a:r>
            <a:endParaRPr lang="nl-NL" dirty="0">
              <a:solidFill>
                <a:prstClr val="black"/>
              </a:solidFill>
            </a:endParaRPr>
          </a:p>
        </p:txBody>
      </p:sp>
      <p:cxnSp>
        <p:nvCxnSpPr>
          <p:cNvPr id="19" name="Rechte verbindingslijn 18">
            <a:extLst>
              <a:ext uri="{FF2B5EF4-FFF2-40B4-BE49-F238E27FC236}">
                <a16:creationId xmlns:a16="http://schemas.microsoft.com/office/drawing/2014/main" id="{7FCC2FFC-3E0B-4A64-B5B4-75C530B3DC68}"/>
              </a:ext>
            </a:extLst>
          </p:cNvPr>
          <p:cNvCxnSpPr>
            <a:cxnSpLocks/>
          </p:cNvCxnSpPr>
          <p:nvPr/>
        </p:nvCxnSpPr>
        <p:spPr>
          <a:xfrm flipH="1" flipV="1">
            <a:off x="8615447" y="4076255"/>
            <a:ext cx="6690" cy="586361"/>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21" name="Ovaal 20">
            <a:extLst>
              <a:ext uri="{FF2B5EF4-FFF2-40B4-BE49-F238E27FC236}">
                <a16:creationId xmlns:a16="http://schemas.microsoft.com/office/drawing/2014/main" id="{13DDC7F5-B2FF-463A-9044-6D8244834571}"/>
              </a:ext>
            </a:extLst>
          </p:cNvPr>
          <p:cNvSpPr/>
          <p:nvPr/>
        </p:nvSpPr>
        <p:spPr>
          <a:xfrm>
            <a:off x="8585184" y="4044028"/>
            <a:ext cx="62166" cy="661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1309" y="4694843"/>
            <a:ext cx="1031622" cy="687748"/>
          </a:xfrm>
          <a:prstGeom prst="rect">
            <a:avLst/>
          </a:prstGeom>
          <a:ln>
            <a:solidFill>
              <a:schemeClr val="bg1"/>
            </a:solidFill>
          </a:ln>
        </p:spPr>
      </p:pic>
      <p:sp>
        <p:nvSpPr>
          <p:cNvPr id="23" name="Rechthoek 22"/>
          <p:cNvSpPr/>
          <p:nvPr/>
        </p:nvSpPr>
        <p:spPr>
          <a:xfrm>
            <a:off x="8052234" y="5349109"/>
            <a:ext cx="1219200" cy="923330"/>
          </a:xfrm>
          <a:prstGeom prst="rect">
            <a:avLst/>
          </a:prstGeom>
        </p:spPr>
        <p:txBody>
          <a:bodyPr wrap="square">
            <a:spAutoFit/>
          </a:bodyPr>
          <a:lstStyle/>
          <a:p>
            <a:pPr lvl="0"/>
            <a:r>
              <a:rPr lang="nl-NL" sz="1400" dirty="0" err="1">
                <a:solidFill>
                  <a:prstClr val="white"/>
                </a:solidFill>
              </a:rPr>
              <a:t>Adbluetank</a:t>
            </a:r>
            <a:r>
              <a:rPr lang="nl-NL" sz="1400" dirty="0">
                <a:solidFill>
                  <a:prstClr val="white"/>
                </a:solidFill>
              </a:rPr>
              <a:t>:</a:t>
            </a:r>
          </a:p>
          <a:p>
            <a:pPr lvl="0"/>
            <a:r>
              <a:rPr lang="nl-NL" sz="1000" dirty="0">
                <a:solidFill>
                  <a:prstClr val="white"/>
                </a:solidFill>
              </a:rPr>
              <a:t>Uiterlijke staat / lekkage, dop goed bevestigd en vast / dicht gedraaid. </a:t>
            </a:r>
            <a:endParaRPr lang="nl-NL" dirty="0">
              <a:solidFill>
                <a:prstClr val="black"/>
              </a:solidFill>
            </a:endParaRPr>
          </a:p>
        </p:txBody>
      </p:sp>
    </p:spTree>
    <p:extLst>
      <p:ext uri="{BB962C8B-B14F-4D97-AF65-F5344CB8AC3E}">
        <p14:creationId xmlns:p14="http://schemas.microsoft.com/office/powerpoint/2010/main" val="159185009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1149</TotalTime>
  <Words>657</Words>
  <Application>Microsoft Office PowerPoint</Application>
  <PresentationFormat>Breedbeeld</PresentationFormat>
  <Paragraphs>101</Paragraphs>
  <Slides>8</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8</vt:i4>
      </vt:variant>
    </vt:vector>
  </HeadingPairs>
  <TitlesOfParts>
    <vt:vector size="13" baseType="lpstr">
      <vt:lpstr>Arial</vt:lpstr>
      <vt:lpstr>Calibri</vt:lpstr>
      <vt:lpstr>Calibri Light</vt:lpstr>
      <vt:lpstr>MS Shell Dlg 2</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Familie Bogers</dc:creator>
  <cp:lastModifiedBy>Jos van Zuylen</cp:lastModifiedBy>
  <cp:revision>63</cp:revision>
  <dcterms:created xsi:type="dcterms:W3CDTF">2020-04-30T07:49:31Z</dcterms:created>
  <dcterms:modified xsi:type="dcterms:W3CDTF">2021-10-13T11:09:21Z</dcterms:modified>
</cp:coreProperties>
</file>